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14"/>
  </p:notesMasterIdLst>
  <p:handoutMasterIdLst>
    <p:handoutMasterId r:id="rId15"/>
  </p:handoutMasterIdLst>
  <p:sldIdLst>
    <p:sldId id="283" r:id="rId5"/>
    <p:sldId id="257" r:id="rId6"/>
    <p:sldId id="275" r:id="rId7"/>
    <p:sldId id="276" r:id="rId8"/>
    <p:sldId id="285" r:id="rId9"/>
    <p:sldId id="263" r:id="rId10"/>
    <p:sldId id="28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98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C0084E-FDEF-4542-A4BA-50A2E8BBBE54}" v="15" dt="2023-05-13T03:46:17.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30"/>
    <p:restoredTop sz="94630"/>
  </p:normalViewPr>
  <p:slideViewPr>
    <p:cSldViewPr snapToGrid="0" snapToObjects="1">
      <p:cViewPr varScale="1">
        <p:scale>
          <a:sx n="77" d="100"/>
          <a:sy n="77" d="100"/>
        </p:scale>
        <p:origin x="91" y="8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7AF9F8-4FF1-9842-821B-2704B54B78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29BBCED2-E6C4-B34C-9C27-57B37E7321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BE07259-CEC8-134D-98BD-E889CF5925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74BFF1-401E-E140-9517-519C2735B994}" type="slidenum">
              <a:rPr lang="en-US" smtClean="0"/>
              <a:t>‹#›</a:t>
            </a:fld>
            <a:endParaRPr lang="en-US" dirty="0"/>
          </a:p>
        </p:txBody>
      </p:sp>
    </p:spTree>
    <p:extLst>
      <p:ext uri="{BB962C8B-B14F-4D97-AF65-F5344CB8AC3E}">
        <p14:creationId xmlns:p14="http://schemas.microsoft.com/office/powerpoint/2010/main" val="7806783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24A77-B79C-B745-A9E1-1D6D51ED6B5E}" type="datetimeFigureOut">
              <a:rPr lang="en-US" smtClean="0"/>
              <a:t>12-May-23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B22E3E-6DFE-0042-8B0C-4D2D9BD74D5E}" type="slidenum">
              <a:rPr lang="en-US" smtClean="0"/>
              <a:t>‹#›</a:t>
            </a:fld>
            <a:endParaRPr lang="en-US" dirty="0"/>
          </a:p>
        </p:txBody>
      </p:sp>
    </p:spTree>
    <p:extLst>
      <p:ext uri="{BB962C8B-B14F-4D97-AF65-F5344CB8AC3E}">
        <p14:creationId xmlns:p14="http://schemas.microsoft.com/office/powerpoint/2010/main" val="126985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9985B93-457D-2645-8006-56655BA16ECE}"/>
              </a:ext>
            </a:extLst>
          </p:cNvPr>
          <p:cNvSpPr>
            <a:spLocks noGrp="1"/>
          </p:cNvSpPr>
          <p:nvPr>
            <p:ph type="pic" sz="quarter" idx="11"/>
          </p:nvPr>
        </p:nvSpPr>
        <p:spPr>
          <a:xfrm>
            <a:off x="0" y="0"/>
            <a:ext cx="12192000" cy="6858000"/>
          </a:xfrm>
        </p:spPr>
        <p:txBody>
          <a:bodyPr/>
          <a:lstStyle>
            <a:lvl1pPr>
              <a:defRPr>
                <a:latin typeface="+mn-lt"/>
              </a:defRPr>
            </a:lvl1pPr>
          </a:lstStyle>
          <a:p>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92918" y="5270086"/>
            <a:ext cx="8117840" cy="1062134"/>
          </a:xfrm>
          <a:effectLst>
            <a:outerShdw blurRad="152422" dist="77657" sx="110000" sy="110000" algn="ctr" rotWithShape="0">
              <a:schemeClr val="tx1">
                <a:alpha val="93000"/>
              </a:schemeClr>
            </a:outerShdw>
          </a:effectLst>
        </p:spPr>
        <p:txBody>
          <a:bodyPr anchor="ctr" anchorCtr="0">
            <a:noAutofit/>
          </a:bodyPr>
          <a:lstStyle>
            <a:lvl1pPr marL="0" indent="0" algn="l">
              <a:buNone/>
              <a:defRPr sz="2000" cap="all" spc="0" baseline="0">
                <a:solidFill>
                  <a:schemeClr val="bg1"/>
                </a:solidFill>
                <a:effectLst>
                  <a:outerShdw blurRad="228600" dist="77470" dir="16200000" sx="103000" sy="103000" algn="ctr" rotWithShape="0">
                    <a:schemeClr val="tx1">
                      <a:alpha val="93000"/>
                    </a:scheme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C71EE8A4-7ECF-7343-B9B1-32EB434C36FF}"/>
              </a:ext>
            </a:extLst>
          </p:cNvPr>
          <p:cNvSpPr/>
          <p:nvPr userDrawn="1"/>
        </p:nvSpPr>
        <p:spPr>
          <a:xfrm>
            <a:off x="0" y="3438706"/>
            <a:ext cx="9204267" cy="17099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0" y="3438706"/>
            <a:ext cx="9204267" cy="1709927"/>
          </a:xfrm>
          <a:solidFill>
            <a:schemeClr val="accent1"/>
          </a:solidFill>
          <a:effectLst/>
        </p:spPr>
        <p:txBody>
          <a:bodyPr lIns="1554480" tIns="182880" anchor="ctr" anchorCtr="0">
            <a:noAutofit/>
          </a:bodyPr>
          <a:lstStyle>
            <a:lvl1pPr algn="l">
              <a:defRPr sz="7200">
                <a:solidFill>
                  <a:schemeClr val="bg2">
                    <a:lumMod val="75000"/>
                  </a:schemeClr>
                </a:solidFill>
                <a:effectLst/>
                <a:latin typeface="+mj-lt"/>
              </a:defRPr>
            </a:lvl1pPr>
          </a:lstStyle>
          <a:p>
            <a:r>
              <a:rPr lang="en-US" dirty="0"/>
              <a:t>Click to edit Master</a:t>
            </a:r>
          </a:p>
        </p:txBody>
      </p: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5B6DAF-5F12-744F-89C2-5FD45A8839C2}"/>
              </a:ext>
            </a:extLst>
          </p:cNvPr>
          <p:cNvSpPr/>
          <p:nvPr userDrawn="1"/>
        </p:nvSpPr>
        <p:spPr>
          <a:xfrm>
            <a:off x="0" y="0"/>
            <a:ext cx="12192000" cy="17287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492917" y="365125"/>
            <a:ext cx="11221755" cy="1143645"/>
          </a:xfrm>
        </p:spPr>
        <p:txBody>
          <a:bodyPr>
            <a:normAutofit/>
          </a:bodyPr>
          <a:lstStyle>
            <a:lvl1pPr>
              <a:defRPr sz="5400">
                <a:solidFill>
                  <a:schemeClr val="bg2">
                    <a:lumMod val="75000"/>
                  </a:schemeClr>
                </a:solidFill>
                <a:latin typeface="+mj-lt"/>
              </a:defRPr>
            </a:lvl1pPr>
          </a:lstStyle>
          <a:p>
            <a:r>
              <a:rPr lang="en-US"/>
              <a:t>Click to edit Master title style</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492917" y="2480478"/>
            <a:ext cx="5261925" cy="3734339"/>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488236" y="2480478"/>
            <a:ext cx="5226436" cy="3734339"/>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19" name="Text Placeholder 4">
            <a:extLst>
              <a:ext uri="{FF2B5EF4-FFF2-40B4-BE49-F238E27FC236}">
                <a16:creationId xmlns:a16="http://schemas.microsoft.com/office/drawing/2014/main" id="{5036696B-9460-2E42-B876-F540422F8642}"/>
              </a:ext>
            </a:extLst>
          </p:cNvPr>
          <p:cNvSpPr>
            <a:spLocks noGrp="1"/>
          </p:cNvSpPr>
          <p:nvPr>
            <p:ph type="body" sz="quarter" idx="16" hasCustomPrompt="1"/>
          </p:nvPr>
        </p:nvSpPr>
        <p:spPr>
          <a:xfrm>
            <a:off x="3634283" y="2528976"/>
            <a:ext cx="4876800" cy="3689350"/>
          </a:xfrm>
        </p:spPr>
        <p:txBody>
          <a:bodyPr>
            <a:noAutofit/>
          </a:bodyPr>
          <a:lstStyle>
            <a:lvl1pPr marL="0" indent="0">
              <a:buNone/>
              <a:defRPr sz="41300">
                <a:solidFill>
                  <a:schemeClr val="bg2">
                    <a:lumMod val="20000"/>
                    <a:lumOff val="80000"/>
                    <a:alpha val="25000"/>
                  </a:schemeClr>
                </a:solidFill>
                <a:latin typeface="+mj-lt"/>
              </a:defRPr>
            </a:lvl1pPr>
            <a:lvl2pPr marL="457200" indent="0">
              <a:buNone/>
              <a:defRPr>
                <a:latin typeface="Elephant Pro" pitchFamily="2" charset="0"/>
              </a:defRPr>
            </a:lvl2pPr>
            <a:lvl3pPr marL="914400" indent="0">
              <a:buNone/>
              <a:defRPr>
                <a:latin typeface="Elephant Pro" pitchFamily="2" charset="0"/>
              </a:defRPr>
            </a:lvl3pPr>
            <a:lvl4pPr marL="1371600" indent="0">
              <a:buNone/>
              <a:defRPr>
                <a:latin typeface="Elephant Pro" pitchFamily="2" charset="0"/>
              </a:defRPr>
            </a:lvl4pPr>
            <a:lvl5pPr marL="1828800" indent="0">
              <a:buNone/>
              <a:defRPr>
                <a:latin typeface="Elephant Pro" pitchFamily="2" charset="0"/>
              </a:defRPr>
            </a:lvl5pPr>
          </a:lstStyle>
          <a:p>
            <a:pPr lvl="0"/>
            <a:r>
              <a:rPr lang="en-US" dirty="0"/>
              <a:t>&amp;</a:t>
            </a:r>
          </a:p>
        </p:txBody>
      </p:sp>
      <p:sp>
        <p:nvSpPr>
          <p:cNvPr id="20" name="Footer Placeholder 2">
            <a:extLst>
              <a:ext uri="{FF2B5EF4-FFF2-40B4-BE49-F238E27FC236}">
                <a16:creationId xmlns:a16="http://schemas.microsoft.com/office/drawing/2014/main" id="{6A47723F-795C-4F48-B3BB-B86F87A668BA}"/>
              </a:ext>
            </a:extLst>
          </p:cNvPr>
          <p:cNvSpPr>
            <a:spLocks noGrp="1"/>
          </p:cNvSpPr>
          <p:nvPr>
            <p:ph type="ftr" sz="quarter" idx="21"/>
          </p:nvPr>
        </p:nvSpPr>
        <p:spPr>
          <a:xfrm>
            <a:off x="4038600" y="6356350"/>
            <a:ext cx="4114800" cy="365125"/>
          </a:xfrm>
        </p:spPr>
        <p:txBody>
          <a:bodyPr/>
          <a:lstStyle>
            <a:lvl1pPr algn="ctr">
              <a:defRPr>
                <a:solidFill>
                  <a:schemeClr val="accent4"/>
                </a:solidFill>
                <a:latin typeface="+mn-lt"/>
              </a:defRPr>
            </a:lvl1pPr>
          </a:lstStyle>
          <a:p>
            <a:r>
              <a:rPr lang="en-US" dirty="0"/>
              <a:t>PITCH DECK</a:t>
            </a:r>
          </a:p>
        </p:txBody>
      </p:sp>
      <p:sp>
        <p:nvSpPr>
          <p:cNvPr id="21" name="Date Placeholder 3">
            <a:extLst>
              <a:ext uri="{FF2B5EF4-FFF2-40B4-BE49-F238E27FC236}">
                <a16:creationId xmlns:a16="http://schemas.microsoft.com/office/drawing/2014/main" id="{9FFB5A04-7585-5747-8D73-D310F4D9B07B}"/>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
        <p:nvSpPr>
          <p:cNvPr id="22" name="Slide Number Placeholder 5">
            <a:extLst>
              <a:ext uri="{FF2B5EF4-FFF2-40B4-BE49-F238E27FC236}">
                <a16:creationId xmlns:a16="http://schemas.microsoft.com/office/drawing/2014/main" id="{463F43F3-B31F-BF49-B401-E5B955572D45}"/>
              </a:ext>
            </a:extLst>
          </p:cNvPr>
          <p:cNvSpPr>
            <a:spLocks noGrp="1"/>
          </p:cNvSpPr>
          <p:nvPr>
            <p:ph type="sldNum" sz="quarter" idx="2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294FD0-6F49-224D-8A3D-7F093316B689}"/>
              </a:ext>
            </a:extLst>
          </p:cNvPr>
          <p:cNvSpPr/>
          <p:nvPr userDrawn="1"/>
        </p:nvSpPr>
        <p:spPr>
          <a:xfrm>
            <a:off x="0" y="5178127"/>
            <a:ext cx="12192000" cy="167987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1A3E1A-041F-984E-A7D9-6513B549E58E}"/>
              </a:ext>
            </a:extLst>
          </p:cNvPr>
          <p:cNvSpPr>
            <a:spLocks noGrp="1"/>
          </p:cNvSpPr>
          <p:nvPr>
            <p:ph type="title"/>
          </p:nvPr>
        </p:nvSpPr>
        <p:spPr>
          <a:xfrm>
            <a:off x="384047" y="5614416"/>
            <a:ext cx="11430000" cy="914400"/>
          </a:xfrm>
        </p:spPr>
        <p:txBody>
          <a:bodyPr anchor="ctr" anchorCtr="0">
            <a:normAutofit/>
          </a:bodyPr>
          <a:lstStyle>
            <a:lvl1pPr>
              <a:defRPr sz="5400">
                <a:solidFill>
                  <a:schemeClr val="bg2">
                    <a:lumMod val="75000"/>
                  </a:schemeClr>
                </a:solidFill>
                <a:latin typeface="+mj-lt"/>
              </a:defRPr>
            </a:lvl1pPr>
          </a:lstStyle>
          <a:p>
            <a:r>
              <a:rPr lang="en-US" dirty="0"/>
              <a:t>Click to edit Master title style</a:t>
            </a:r>
          </a:p>
        </p:txBody>
      </p:sp>
      <p:sp>
        <p:nvSpPr>
          <p:cNvPr id="7" name="Picture Placeholder 6">
            <a:extLst>
              <a:ext uri="{FF2B5EF4-FFF2-40B4-BE49-F238E27FC236}">
                <a16:creationId xmlns:a16="http://schemas.microsoft.com/office/drawing/2014/main" id="{74192A07-0E1B-E24D-93FD-2A7E2958DE23}"/>
              </a:ext>
            </a:extLst>
          </p:cNvPr>
          <p:cNvSpPr>
            <a:spLocks noGrp="1"/>
          </p:cNvSpPr>
          <p:nvPr>
            <p:ph type="pic" sz="quarter" idx="10"/>
          </p:nvPr>
        </p:nvSpPr>
        <p:spPr>
          <a:xfrm>
            <a:off x="0" y="-1"/>
            <a:ext cx="12192000" cy="5178127"/>
          </a:xfrm>
        </p:spPr>
        <p:txBody>
          <a:bodyPr/>
          <a:lstStyle>
            <a:lvl1pPr>
              <a:defRPr>
                <a:latin typeface="+mn-lt"/>
              </a:defRPr>
            </a:lvl1pPr>
          </a:lstStyle>
          <a:p>
            <a:endParaRPr lang="en-US" dirty="0"/>
          </a:p>
        </p:txBody>
      </p:sp>
    </p:spTree>
    <p:extLst>
      <p:ext uri="{BB962C8B-B14F-4D97-AF65-F5344CB8AC3E}">
        <p14:creationId xmlns:p14="http://schemas.microsoft.com/office/powerpoint/2010/main" val="367180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44F338E0-1063-4148-8770-A99F9D7362DA}"/>
              </a:ext>
            </a:extLst>
          </p:cNvPr>
          <p:cNvSpPr>
            <a:spLocks noGrp="1"/>
          </p:cNvSpPr>
          <p:nvPr>
            <p:ph sz="quarter" idx="12"/>
          </p:nvPr>
        </p:nvSpPr>
        <p:spPr>
          <a:xfrm>
            <a:off x="492917" y="2245545"/>
            <a:ext cx="11221755" cy="3967930"/>
          </a:xfrm>
        </p:spPr>
        <p:txBody>
          <a:bodyPr>
            <a:normAutofit/>
          </a:bodyPr>
          <a:lstStyle>
            <a:lvl1pPr marL="0" indent="0">
              <a:buNone/>
              <a:defRPr sz="1600">
                <a:solidFill>
                  <a:schemeClr val="bg2">
                    <a:lumMod val="75000"/>
                  </a:schemeClr>
                </a:solidFill>
                <a:latin typeface="+mn-lt"/>
              </a:defRPr>
            </a:lvl1pPr>
            <a:lvl2pPr marL="457200" indent="0">
              <a:buNone/>
              <a:defRPr sz="1600">
                <a:solidFill>
                  <a:schemeClr val="bg2">
                    <a:lumMod val="75000"/>
                  </a:schemeClr>
                </a:solidFill>
                <a:latin typeface="+mn-lt"/>
              </a:defRPr>
            </a:lvl2pPr>
            <a:lvl3pPr marL="914400" indent="0">
              <a:buNone/>
              <a:defRPr sz="1600">
                <a:solidFill>
                  <a:schemeClr val="bg2">
                    <a:lumMod val="75000"/>
                  </a:schemeClr>
                </a:solidFill>
                <a:latin typeface="+mn-lt"/>
              </a:defRPr>
            </a:lvl3pPr>
            <a:lvl4pPr marL="1371600" indent="0">
              <a:buNone/>
              <a:defRPr sz="1600">
                <a:solidFill>
                  <a:schemeClr val="bg2">
                    <a:lumMod val="75000"/>
                  </a:schemeClr>
                </a:solidFill>
                <a:latin typeface="+mn-lt"/>
              </a:defRPr>
            </a:lvl4pPr>
            <a:lvl5pPr marL="1828800" indent="0">
              <a:buNone/>
              <a:defRPr sz="1600">
                <a:solidFill>
                  <a:schemeClr val="bg2">
                    <a:lumMod val="7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Footer Placeholder 2">
            <a:extLst>
              <a:ext uri="{FF2B5EF4-FFF2-40B4-BE49-F238E27FC236}">
                <a16:creationId xmlns:a16="http://schemas.microsoft.com/office/drawing/2014/main" id="{DB69A96E-B20D-CB48-8E2A-EFE0AC81548E}"/>
              </a:ext>
            </a:extLst>
          </p:cNvPr>
          <p:cNvSpPr>
            <a:spLocks noGrp="1"/>
          </p:cNvSpPr>
          <p:nvPr>
            <p:ph type="ftr" sz="quarter" idx="21"/>
          </p:nvPr>
        </p:nvSpPr>
        <p:spPr>
          <a:xfrm>
            <a:off x="4038600" y="6356350"/>
            <a:ext cx="4114800" cy="365125"/>
          </a:xfrm>
        </p:spPr>
        <p:txBody>
          <a:bodyPr/>
          <a:lstStyle>
            <a:lvl1pPr algn="ctr">
              <a:defRPr>
                <a:solidFill>
                  <a:schemeClr val="accent4"/>
                </a:solidFill>
                <a:latin typeface="+mn-lt"/>
              </a:defRPr>
            </a:lvl1pPr>
          </a:lstStyle>
          <a:p>
            <a:r>
              <a:rPr lang="en-US" dirty="0"/>
              <a:t>PITCH DECK</a:t>
            </a:r>
          </a:p>
        </p:txBody>
      </p:sp>
      <p:sp>
        <p:nvSpPr>
          <p:cNvPr id="24" name="Date Placeholder 3">
            <a:extLst>
              <a:ext uri="{FF2B5EF4-FFF2-40B4-BE49-F238E27FC236}">
                <a16:creationId xmlns:a16="http://schemas.microsoft.com/office/drawing/2014/main" id="{3ABA4509-3D86-7348-997A-E8B425B71E4B}"/>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
        <p:nvSpPr>
          <p:cNvPr id="26" name="Slide Number Placeholder 5">
            <a:extLst>
              <a:ext uri="{FF2B5EF4-FFF2-40B4-BE49-F238E27FC236}">
                <a16:creationId xmlns:a16="http://schemas.microsoft.com/office/drawing/2014/main" id="{FFE904A6-6E84-974C-AAF1-42BF45859061}"/>
              </a:ext>
            </a:extLst>
          </p:cNvPr>
          <p:cNvSpPr>
            <a:spLocks noGrp="1"/>
          </p:cNvSpPr>
          <p:nvPr>
            <p:ph type="sldNum" sz="quarter" idx="2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
        <p:nvSpPr>
          <p:cNvPr id="41" name="Title 1">
            <a:extLst>
              <a:ext uri="{FF2B5EF4-FFF2-40B4-BE49-F238E27FC236}">
                <a16:creationId xmlns:a16="http://schemas.microsoft.com/office/drawing/2014/main" id="{D3A8E03D-B6D2-2346-B64A-E9A47BD8EDBE}"/>
              </a:ext>
            </a:extLst>
          </p:cNvPr>
          <p:cNvSpPr>
            <a:spLocks noGrp="1"/>
          </p:cNvSpPr>
          <p:nvPr>
            <p:ph type="title"/>
          </p:nvPr>
        </p:nvSpPr>
        <p:spPr>
          <a:xfrm>
            <a:off x="492917" y="365125"/>
            <a:ext cx="11221755" cy="1143645"/>
          </a:xfrm>
        </p:spPr>
        <p:txBody>
          <a:bodyPr>
            <a:normAutofit/>
          </a:bodyPr>
          <a:lstStyle>
            <a:lvl1pPr>
              <a:defRPr sz="5400">
                <a:solidFill>
                  <a:schemeClr val="bg2">
                    <a:lumMod val="75000"/>
                  </a:schemeClr>
                </a:solidFill>
                <a:latin typeface="+mj-lt"/>
              </a:defRPr>
            </a:lvl1pPr>
          </a:lstStyle>
          <a:p>
            <a:r>
              <a:rPr lang="en-US" dirty="0"/>
              <a:t>Click to edit Master title style</a:t>
            </a:r>
          </a:p>
        </p:txBody>
      </p:sp>
      <p:sp>
        <p:nvSpPr>
          <p:cNvPr id="42" name="Text Placeholder 16">
            <a:extLst>
              <a:ext uri="{FF2B5EF4-FFF2-40B4-BE49-F238E27FC236}">
                <a16:creationId xmlns:a16="http://schemas.microsoft.com/office/drawing/2014/main" id="{4FBDFEF7-18A4-064F-B6D7-D5FDB16AEB26}"/>
              </a:ext>
            </a:extLst>
          </p:cNvPr>
          <p:cNvSpPr>
            <a:spLocks noGrp="1"/>
          </p:cNvSpPr>
          <p:nvPr>
            <p:ph type="body" sz="quarter" idx="14" hasCustomPrompt="1"/>
          </p:nvPr>
        </p:nvSpPr>
        <p:spPr>
          <a:xfrm>
            <a:off x="492917" y="1261872"/>
            <a:ext cx="11221755" cy="649435"/>
          </a:xfrm>
        </p:spPr>
        <p:txBody>
          <a:bodyPr anchor="ctr" anchorCtr="0">
            <a:normAutofit/>
          </a:bodyPr>
          <a:lstStyle>
            <a:lvl1pPr marL="0" indent="0" algn="l">
              <a:buNone/>
              <a:defRPr sz="2400">
                <a:solidFill>
                  <a:schemeClr val="bg2">
                    <a:lumMod val="75000"/>
                  </a:schemeClr>
                </a:solidFill>
                <a:latin typeface="+mn-lt"/>
              </a:defRPr>
            </a:lvl1pPr>
            <a:lvl2pPr marL="457200" indent="0" algn="ctr">
              <a:buNone/>
              <a:defRPr>
                <a:solidFill>
                  <a:schemeClr val="bg1"/>
                </a:solidFill>
                <a:latin typeface="Avenir Next LT Pro" panose="020B0504020202020204" pitchFamily="34" charset="77"/>
              </a:defRPr>
            </a:lvl2pPr>
            <a:lvl3pPr marL="914400" indent="0" algn="ctr">
              <a:buNone/>
              <a:defRPr>
                <a:solidFill>
                  <a:schemeClr val="bg1"/>
                </a:solidFill>
                <a:latin typeface="Avenir Next LT Pro" panose="020B0504020202020204" pitchFamily="34" charset="77"/>
              </a:defRPr>
            </a:lvl3pPr>
            <a:lvl4pPr marL="1371600" indent="0" algn="ctr">
              <a:buNone/>
              <a:defRPr>
                <a:solidFill>
                  <a:schemeClr val="bg1"/>
                </a:solidFill>
                <a:latin typeface="Avenir Next LT Pro" panose="020B0504020202020204" pitchFamily="34" charset="77"/>
              </a:defRPr>
            </a:lvl4pPr>
            <a:lvl5pPr marL="1828800" indent="0" algn="ctr">
              <a:buNone/>
              <a:defRPr>
                <a:solidFill>
                  <a:schemeClr val="bg1"/>
                </a:solidFill>
                <a:latin typeface="Avenir Next LT Pro" panose="020B0504020202020204" pitchFamily="34" charset="77"/>
              </a:defRPr>
            </a:lvl5pPr>
          </a:lstStyle>
          <a:p>
            <a:pPr lvl="0"/>
            <a:r>
              <a:rPr lang="en-US" dirty="0"/>
              <a:t>Click to edit master text styles</a:t>
            </a:r>
          </a:p>
        </p:txBody>
      </p:sp>
    </p:spTree>
    <p:extLst>
      <p:ext uri="{BB962C8B-B14F-4D97-AF65-F5344CB8AC3E}">
        <p14:creationId xmlns:p14="http://schemas.microsoft.com/office/powerpoint/2010/main" val="1090032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0" name="Content Placeholder 13">
            <a:extLst>
              <a:ext uri="{FF2B5EF4-FFF2-40B4-BE49-F238E27FC236}">
                <a16:creationId xmlns:a16="http://schemas.microsoft.com/office/drawing/2014/main" id="{B40C318E-02CD-4231-855A-9E2585B3357E}"/>
              </a:ext>
            </a:extLst>
          </p:cNvPr>
          <p:cNvSpPr>
            <a:spLocks noGrp="1"/>
          </p:cNvSpPr>
          <p:nvPr>
            <p:ph sz="quarter" idx="26" hasCustomPrompt="1"/>
          </p:nvPr>
        </p:nvSpPr>
        <p:spPr>
          <a:xfrm>
            <a:off x="493776" y="2236861"/>
            <a:ext cx="1278419" cy="892552"/>
          </a:xfrm>
        </p:spPr>
        <p:txBody>
          <a:bodyPr>
            <a:normAutofit/>
          </a:bodyPr>
          <a:lstStyle>
            <a:lvl1pPr marL="0" indent="0">
              <a:lnSpc>
                <a:spcPct val="100000"/>
              </a:lnSpc>
              <a:spcBef>
                <a:spcPts val="600"/>
              </a:spcBef>
              <a:buNone/>
              <a:defRPr sz="5200" b="0">
                <a:solidFill>
                  <a:schemeClr val="bg2">
                    <a:lumMod val="75000"/>
                  </a:schemeClr>
                </a:solidFill>
                <a:latin typeface="+mj-lt"/>
              </a:defRPr>
            </a:lvl1pPr>
            <a:lvl2pPr marL="0" indent="0">
              <a:lnSpc>
                <a:spcPct val="100000"/>
              </a:lnSpc>
              <a:spcBef>
                <a:spcPts val="600"/>
              </a:spcBef>
              <a:buNone/>
              <a:defRPr sz="1600"/>
            </a:lvl2pPr>
          </a:lstStyle>
          <a:p>
            <a:pPr lvl="0"/>
            <a:r>
              <a:rPr lang="en-US" dirty="0"/>
              <a:t>0X</a:t>
            </a:r>
          </a:p>
        </p:txBody>
      </p:sp>
      <p:sp>
        <p:nvSpPr>
          <p:cNvPr id="21" name="Content Placeholder 13">
            <a:extLst>
              <a:ext uri="{FF2B5EF4-FFF2-40B4-BE49-F238E27FC236}">
                <a16:creationId xmlns:a16="http://schemas.microsoft.com/office/drawing/2014/main" id="{B581016C-E2F6-4033-B460-95B989076F4A}"/>
              </a:ext>
            </a:extLst>
          </p:cNvPr>
          <p:cNvSpPr>
            <a:spLocks noGrp="1"/>
          </p:cNvSpPr>
          <p:nvPr>
            <p:ph sz="quarter" idx="27" hasCustomPrompt="1"/>
          </p:nvPr>
        </p:nvSpPr>
        <p:spPr>
          <a:xfrm>
            <a:off x="493776" y="3621024"/>
            <a:ext cx="1278419" cy="892552"/>
          </a:xfrm>
        </p:spPr>
        <p:txBody>
          <a:bodyPr>
            <a:normAutofit/>
          </a:bodyPr>
          <a:lstStyle>
            <a:lvl1pPr marL="0" indent="0">
              <a:lnSpc>
                <a:spcPct val="100000"/>
              </a:lnSpc>
              <a:spcBef>
                <a:spcPts val="600"/>
              </a:spcBef>
              <a:buNone/>
              <a:defRPr sz="5200" b="0">
                <a:solidFill>
                  <a:schemeClr val="bg2">
                    <a:lumMod val="75000"/>
                  </a:schemeClr>
                </a:solidFill>
                <a:latin typeface="+mj-lt"/>
              </a:defRPr>
            </a:lvl1pPr>
            <a:lvl2pPr marL="0" indent="0">
              <a:lnSpc>
                <a:spcPct val="100000"/>
              </a:lnSpc>
              <a:spcBef>
                <a:spcPts val="600"/>
              </a:spcBef>
              <a:buNone/>
              <a:defRPr sz="1600"/>
            </a:lvl2pPr>
          </a:lstStyle>
          <a:p>
            <a:pPr lvl="0"/>
            <a:r>
              <a:rPr lang="en-US" dirty="0"/>
              <a:t>0X</a:t>
            </a:r>
          </a:p>
        </p:txBody>
      </p:sp>
      <p:sp>
        <p:nvSpPr>
          <p:cNvPr id="27" name="Content Placeholder 13">
            <a:extLst>
              <a:ext uri="{FF2B5EF4-FFF2-40B4-BE49-F238E27FC236}">
                <a16:creationId xmlns:a16="http://schemas.microsoft.com/office/drawing/2014/main" id="{8E672417-C677-4098-8C4C-4516A0694036}"/>
              </a:ext>
            </a:extLst>
          </p:cNvPr>
          <p:cNvSpPr>
            <a:spLocks noGrp="1"/>
          </p:cNvSpPr>
          <p:nvPr>
            <p:ph sz="quarter" idx="28" hasCustomPrompt="1"/>
          </p:nvPr>
        </p:nvSpPr>
        <p:spPr>
          <a:xfrm>
            <a:off x="493776" y="5010912"/>
            <a:ext cx="1278419" cy="892552"/>
          </a:xfrm>
        </p:spPr>
        <p:txBody>
          <a:bodyPr>
            <a:normAutofit/>
          </a:bodyPr>
          <a:lstStyle>
            <a:lvl1pPr marL="0" indent="0">
              <a:lnSpc>
                <a:spcPct val="100000"/>
              </a:lnSpc>
              <a:spcBef>
                <a:spcPts val="600"/>
              </a:spcBef>
              <a:buNone/>
              <a:defRPr sz="5200" b="0">
                <a:solidFill>
                  <a:schemeClr val="bg2">
                    <a:lumMod val="75000"/>
                  </a:schemeClr>
                </a:solidFill>
                <a:latin typeface="+mj-lt"/>
              </a:defRPr>
            </a:lvl1pPr>
            <a:lvl2pPr marL="0" indent="0">
              <a:lnSpc>
                <a:spcPct val="100000"/>
              </a:lnSpc>
              <a:spcBef>
                <a:spcPts val="600"/>
              </a:spcBef>
              <a:buNone/>
              <a:defRPr sz="1600"/>
            </a:lvl2pPr>
          </a:lstStyle>
          <a:p>
            <a:pPr lvl="0"/>
            <a:r>
              <a:rPr lang="en-US" dirty="0"/>
              <a:t>0X</a:t>
            </a:r>
          </a:p>
        </p:txBody>
      </p:sp>
      <p:sp>
        <p:nvSpPr>
          <p:cNvPr id="22" name="Text Placeholder 11">
            <a:extLst>
              <a:ext uri="{FF2B5EF4-FFF2-40B4-BE49-F238E27FC236}">
                <a16:creationId xmlns:a16="http://schemas.microsoft.com/office/drawing/2014/main" id="{2962F5FC-D6A2-7649-8188-ABED4BC6141B}"/>
              </a:ext>
            </a:extLst>
          </p:cNvPr>
          <p:cNvSpPr>
            <a:spLocks noGrp="1"/>
          </p:cNvSpPr>
          <p:nvPr>
            <p:ph type="body" sz="quarter" idx="13" hasCustomPrompt="1"/>
          </p:nvPr>
        </p:nvSpPr>
        <p:spPr>
          <a:xfrm>
            <a:off x="2359152" y="4873752"/>
            <a:ext cx="4123475" cy="3314699"/>
          </a:xfrm>
        </p:spPr>
        <p:txBody>
          <a:bodyPr anchor="b" anchorCtr="0">
            <a:noAutofit/>
          </a:bodyPr>
          <a:lstStyle>
            <a:lvl1pPr marL="0" indent="0" algn="r">
              <a:buNone/>
              <a:defRPr sz="38000">
                <a:solidFill>
                  <a:schemeClr val="accent3">
                    <a:lumMod val="40000"/>
                    <a:lumOff val="60000"/>
                    <a:alpha val="15000"/>
                  </a:schemeClr>
                </a:solidFill>
                <a:latin typeface="+mj-lt"/>
              </a:defRPr>
            </a:lvl1pPr>
            <a:lvl2pPr marL="457200" indent="0" algn="r">
              <a:buNone/>
              <a:defRPr sz="38000">
                <a:solidFill>
                  <a:schemeClr val="accent3">
                    <a:lumMod val="40000"/>
                    <a:lumOff val="60000"/>
                    <a:alpha val="15000"/>
                  </a:schemeClr>
                </a:solidFill>
                <a:latin typeface="+mj-lt"/>
              </a:defRPr>
            </a:lvl2pPr>
            <a:lvl3pPr marL="914400" indent="0" algn="r">
              <a:buNone/>
              <a:defRPr sz="38000">
                <a:solidFill>
                  <a:schemeClr val="accent3">
                    <a:lumMod val="40000"/>
                    <a:lumOff val="60000"/>
                    <a:alpha val="15000"/>
                  </a:schemeClr>
                </a:solidFill>
                <a:latin typeface="+mj-lt"/>
              </a:defRPr>
            </a:lvl3pPr>
            <a:lvl4pPr marL="1371600" indent="0" algn="r">
              <a:buNone/>
              <a:defRPr sz="38000">
                <a:solidFill>
                  <a:schemeClr val="accent3">
                    <a:lumMod val="40000"/>
                    <a:lumOff val="60000"/>
                    <a:alpha val="15000"/>
                  </a:schemeClr>
                </a:solidFill>
                <a:latin typeface="+mj-lt"/>
              </a:defRPr>
            </a:lvl4pPr>
            <a:lvl5pPr marL="1828800" indent="0" algn="r">
              <a:buNone/>
              <a:defRPr sz="38000">
                <a:solidFill>
                  <a:schemeClr val="accent3">
                    <a:lumMod val="40000"/>
                    <a:lumOff val="60000"/>
                    <a:alpha val="15000"/>
                  </a:schemeClr>
                </a:solidFill>
                <a:latin typeface="+mj-lt"/>
              </a:defRPr>
            </a:lvl5pPr>
          </a:lstStyle>
          <a:p>
            <a:pPr lvl="0"/>
            <a:r>
              <a:rPr lang="en-US" dirty="0"/>
              <a:t>$</a:t>
            </a:r>
          </a:p>
        </p:txBody>
      </p:sp>
      <p:sp>
        <p:nvSpPr>
          <p:cNvPr id="14" name="Content Placeholder 13">
            <a:extLst>
              <a:ext uri="{FF2B5EF4-FFF2-40B4-BE49-F238E27FC236}">
                <a16:creationId xmlns:a16="http://schemas.microsoft.com/office/drawing/2014/main" id="{5DCE995A-F8D0-1445-A45D-6892D56C71AE}"/>
              </a:ext>
            </a:extLst>
          </p:cNvPr>
          <p:cNvSpPr>
            <a:spLocks noGrp="1"/>
          </p:cNvSpPr>
          <p:nvPr>
            <p:ph sz="quarter" idx="12"/>
          </p:nvPr>
        </p:nvSpPr>
        <p:spPr>
          <a:xfrm>
            <a:off x="1837944" y="2331957"/>
            <a:ext cx="3895868" cy="661720"/>
          </a:xfrm>
        </p:spPr>
        <p:txBody>
          <a:bodyPr>
            <a:normAutofit/>
          </a:bodyPr>
          <a:lstStyle>
            <a:lvl1pPr marL="0" indent="0">
              <a:lnSpc>
                <a:spcPct val="100000"/>
              </a:lnSpc>
              <a:spcBef>
                <a:spcPts val="600"/>
              </a:spcBef>
              <a:buNone/>
              <a:defRPr sz="1600" b="1">
                <a:solidFill>
                  <a:schemeClr val="bg2">
                    <a:lumMod val="75000"/>
                  </a:schemeClr>
                </a:solidFill>
              </a:defRPr>
            </a:lvl1pPr>
            <a:lvl2pPr marL="0" indent="0">
              <a:lnSpc>
                <a:spcPct val="100000"/>
              </a:lnSpc>
              <a:spcBef>
                <a:spcPts val="600"/>
              </a:spcBef>
              <a:buNone/>
              <a:defRPr sz="1600">
                <a:solidFill>
                  <a:schemeClr val="bg2">
                    <a:lumMod val="75000"/>
                  </a:schemeClr>
                </a:solidFill>
              </a:defRPr>
            </a:lvl2pPr>
          </a:lstStyle>
          <a:p>
            <a:pPr lvl="0"/>
            <a:r>
              <a:rPr lang="en-US" dirty="0"/>
              <a:t>Click to edit Master text styles</a:t>
            </a:r>
          </a:p>
          <a:p>
            <a:pPr lvl="1"/>
            <a:r>
              <a:rPr lang="en-US" dirty="0"/>
              <a:t>Second level</a:t>
            </a:r>
          </a:p>
        </p:txBody>
      </p:sp>
      <p:sp>
        <p:nvSpPr>
          <p:cNvPr id="18" name="Content Placeholder 13">
            <a:extLst>
              <a:ext uri="{FF2B5EF4-FFF2-40B4-BE49-F238E27FC236}">
                <a16:creationId xmlns:a16="http://schemas.microsoft.com/office/drawing/2014/main" id="{2603796F-6D80-4E24-B830-B73D8DB4B61A}"/>
              </a:ext>
            </a:extLst>
          </p:cNvPr>
          <p:cNvSpPr>
            <a:spLocks noGrp="1"/>
          </p:cNvSpPr>
          <p:nvPr>
            <p:ph sz="quarter" idx="24"/>
          </p:nvPr>
        </p:nvSpPr>
        <p:spPr>
          <a:xfrm>
            <a:off x="1837944" y="3716120"/>
            <a:ext cx="3895868" cy="661720"/>
          </a:xfrm>
        </p:spPr>
        <p:txBody>
          <a:bodyPr>
            <a:normAutofit/>
          </a:bodyPr>
          <a:lstStyle>
            <a:lvl1pPr marL="0" indent="0">
              <a:lnSpc>
                <a:spcPct val="100000"/>
              </a:lnSpc>
              <a:spcBef>
                <a:spcPts val="600"/>
              </a:spcBef>
              <a:buNone/>
              <a:defRPr sz="1600" b="1">
                <a:solidFill>
                  <a:schemeClr val="bg2">
                    <a:lumMod val="75000"/>
                  </a:schemeClr>
                </a:solidFill>
              </a:defRPr>
            </a:lvl1pPr>
            <a:lvl2pPr marL="0" indent="0">
              <a:lnSpc>
                <a:spcPct val="100000"/>
              </a:lnSpc>
              <a:spcBef>
                <a:spcPts val="600"/>
              </a:spcBef>
              <a:buNone/>
              <a:defRPr sz="1600">
                <a:solidFill>
                  <a:schemeClr val="bg2">
                    <a:lumMod val="75000"/>
                  </a:schemeClr>
                </a:solidFill>
              </a:defRPr>
            </a:lvl2pPr>
          </a:lstStyle>
          <a:p>
            <a:pPr lvl="0"/>
            <a:r>
              <a:rPr lang="en-US" dirty="0"/>
              <a:t>Click to edit Master text styles</a:t>
            </a:r>
          </a:p>
          <a:p>
            <a:pPr lvl="1"/>
            <a:r>
              <a:rPr lang="en-US" dirty="0"/>
              <a:t>Second level</a:t>
            </a:r>
          </a:p>
        </p:txBody>
      </p:sp>
      <p:sp>
        <p:nvSpPr>
          <p:cNvPr id="19" name="Content Placeholder 13">
            <a:extLst>
              <a:ext uri="{FF2B5EF4-FFF2-40B4-BE49-F238E27FC236}">
                <a16:creationId xmlns:a16="http://schemas.microsoft.com/office/drawing/2014/main" id="{A54CA726-0316-40AD-B560-E6E7F3D03A01}"/>
              </a:ext>
            </a:extLst>
          </p:cNvPr>
          <p:cNvSpPr>
            <a:spLocks noGrp="1"/>
          </p:cNvSpPr>
          <p:nvPr>
            <p:ph sz="quarter" idx="25"/>
          </p:nvPr>
        </p:nvSpPr>
        <p:spPr>
          <a:xfrm>
            <a:off x="1837944" y="5106008"/>
            <a:ext cx="3895868" cy="661720"/>
          </a:xfrm>
        </p:spPr>
        <p:txBody>
          <a:bodyPr>
            <a:normAutofit/>
          </a:bodyPr>
          <a:lstStyle>
            <a:lvl1pPr marL="0" indent="0">
              <a:lnSpc>
                <a:spcPct val="100000"/>
              </a:lnSpc>
              <a:spcBef>
                <a:spcPts val="600"/>
              </a:spcBef>
              <a:buNone/>
              <a:defRPr sz="1600" b="1">
                <a:solidFill>
                  <a:schemeClr val="bg2">
                    <a:lumMod val="75000"/>
                  </a:schemeClr>
                </a:solidFill>
              </a:defRPr>
            </a:lvl1pPr>
            <a:lvl2pPr marL="0" indent="0">
              <a:lnSpc>
                <a:spcPct val="100000"/>
              </a:lnSpc>
              <a:spcBef>
                <a:spcPts val="600"/>
              </a:spcBef>
              <a:buNone/>
              <a:defRPr sz="1600">
                <a:solidFill>
                  <a:schemeClr val="bg2">
                    <a:lumMod val="75000"/>
                  </a:schemeClr>
                </a:solidFill>
              </a:defRPr>
            </a:lvl2pPr>
          </a:lstStyle>
          <a:p>
            <a:pPr lvl="0"/>
            <a:r>
              <a:rPr lang="en-US" dirty="0"/>
              <a:t>Click to edit Master text styles</a:t>
            </a:r>
          </a:p>
          <a:p>
            <a:pPr lvl="1"/>
            <a:r>
              <a:rPr lang="en-US" dirty="0"/>
              <a:t>Second level</a:t>
            </a:r>
          </a:p>
        </p:txBody>
      </p:sp>
      <p:sp>
        <p:nvSpPr>
          <p:cNvPr id="10" name="Picture Placeholder 9">
            <a:extLst>
              <a:ext uri="{FF2B5EF4-FFF2-40B4-BE49-F238E27FC236}">
                <a16:creationId xmlns:a16="http://schemas.microsoft.com/office/drawing/2014/main" id="{4F988B55-7C73-F740-AAF7-547259C1D4BC}"/>
              </a:ext>
            </a:extLst>
          </p:cNvPr>
          <p:cNvSpPr>
            <a:spLocks noGrp="1"/>
          </p:cNvSpPr>
          <p:nvPr>
            <p:ph type="pic" sz="quarter" idx="11"/>
          </p:nvPr>
        </p:nvSpPr>
        <p:spPr>
          <a:xfrm>
            <a:off x="6112812" y="1728778"/>
            <a:ext cx="6079187" cy="5129222"/>
          </a:xfrm>
        </p:spPr>
        <p:txBody>
          <a:bodyPr/>
          <a:lstStyle/>
          <a:p>
            <a:endParaRPr lang="en-US" dirty="0"/>
          </a:p>
        </p:txBody>
      </p:sp>
      <p:sp>
        <p:nvSpPr>
          <p:cNvPr id="6" name="Rectangle 5">
            <a:extLst>
              <a:ext uri="{FF2B5EF4-FFF2-40B4-BE49-F238E27FC236}">
                <a16:creationId xmlns:a16="http://schemas.microsoft.com/office/drawing/2014/main" id="{4B0130D5-C286-8343-8017-5225BAF808C1}"/>
              </a:ext>
            </a:extLst>
          </p:cNvPr>
          <p:cNvSpPr/>
          <p:nvPr userDrawn="1"/>
        </p:nvSpPr>
        <p:spPr>
          <a:xfrm>
            <a:off x="0" y="2477"/>
            <a:ext cx="12191999" cy="1728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2">
            <a:extLst>
              <a:ext uri="{FF2B5EF4-FFF2-40B4-BE49-F238E27FC236}">
                <a16:creationId xmlns:a16="http://schemas.microsoft.com/office/drawing/2014/main" id="{33F983ED-51BD-8243-A6D7-C504110FB55C}"/>
              </a:ext>
            </a:extLst>
          </p:cNvPr>
          <p:cNvSpPr>
            <a:spLocks noGrp="1"/>
          </p:cNvSpPr>
          <p:nvPr>
            <p:ph type="ftr" sz="quarter" idx="21"/>
          </p:nvPr>
        </p:nvSpPr>
        <p:spPr>
          <a:xfrm>
            <a:off x="2621591" y="6356350"/>
            <a:ext cx="3126096" cy="365125"/>
          </a:xfrm>
        </p:spPr>
        <p:txBody>
          <a:bodyPr/>
          <a:lstStyle>
            <a:lvl1pPr algn="r">
              <a:defRPr>
                <a:solidFill>
                  <a:schemeClr val="accent4"/>
                </a:solidFill>
                <a:latin typeface="+mn-lt"/>
              </a:defRPr>
            </a:lvl1pPr>
          </a:lstStyle>
          <a:p>
            <a:r>
              <a:rPr lang="en-US" dirty="0"/>
              <a:t>PITCH DECK</a:t>
            </a:r>
          </a:p>
        </p:txBody>
      </p:sp>
      <p:sp>
        <p:nvSpPr>
          <p:cNvPr id="24" name="Date Placeholder 3">
            <a:extLst>
              <a:ext uri="{FF2B5EF4-FFF2-40B4-BE49-F238E27FC236}">
                <a16:creationId xmlns:a16="http://schemas.microsoft.com/office/drawing/2014/main" id="{1A02D31A-236E-B349-AB3A-C908073D9DAB}"/>
              </a:ext>
            </a:extLst>
          </p:cNvPr>
          <p:cNvSpPr>
            <a:spLocks noGrp="1"/>
          </p:cNvSpPr>
          <p:nvPr>
            <p:ph type="dt" sz="half" idx="23"/>
          </p:nvPr>
        </p:nvSpPr>
        <p:spPr>
          <a:xfrm>
            <a:off x="10346790" y="6356350"/>
            <a:ext cx="1352293"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25" name="Slide Number Placeholder 5">
            <a:extLst>
              <a:ext uri="{FF2B5EF4-FFF2-40B4-BE49-F238E27FC236}">
                <a16:creationId xmlns:a16="http://schemas.microsoft.com/office/drawing/2014/main" id="{18069678-06F6-1A4D-888A-367029ED3D62}"/>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
        <p:nvSpPr>
          <p:cNvPr id="26" name="Title 1">
            <a:extLst>
              <a:ext uri="{FF2B5EF4-FFF2-40B4-BE49-F238E27FC236}">
                <a16:creationId xmlns:a16="http://schemas.microsoft.com/office/drawing/2014/main" id="{C731EB5E-9894-5944-9BB4-C43DAD108F87}"/>
              </a:ext>
            </a:extLst>
          </p:cNvPr>
          <p:cNvSpPr>
            <a:spLocks noGrp="1"/>
          </p:cNvSpPr>
          <p:nvPr>
            <p:ph type="title"/>
          </p:nvPr>
        </p:nvSpPr>
        <p:spPr>
          <a:xfrm>
            <a:off x="492916" y="54864"/>
            <a:ext cx="11320272" cy="1673352"/>
          </a:xfrm>
        </p:spPr>
        <p:txBody>
          <a:bodyPr>
            <a:normAutofit/>
          </a:bodyPr>
          <a:lstStyle>
            <a:lvl1pPr>
              <a:defRPr sz="54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1476947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F988B55-7C73-F740-AAF7-547259C1D4BC}"/>
              </a:ext>
            </a:extLst>
          </p:cNvPr>
          <p:cNvSpPr>
            <a:spLocks noGrp="1"/>
          </p:cNvSpPr>
          <p:nvPr>
            <p:ph type="pic" sz="quarter" idx="11"/>
          </p:nvPr>
        </p:nvSpPr>
        <p:spPr>
          <a:xfrm>
            <a:off x="6092952" y="0"/>
            <a:ext cx="6099048" cy="5148634"/>
          </a:xfrm>
        </p:spPr>
        <p:txBody>
          <a:bodyPr/>
          <a:lstStyle>
            <a:lvl1pPr>
              <a:defRPr>
                <a:latin typeface="+mn-lt"/>
              </a:defRPr>
            </a:lvl1pPr>
          </a:lstStyle>
          <a:p>
            <a:endParaRPr lang="en-US" dirty="0"/>
          </a:p>
        </p:txBody>
      </p:sp>
      <p:sp>
        <p:nvSpPr>
          <p:cNvPr id="6" name="Rectangle 5">
            <a:extLst>
              <a:ext uri="{FF2B5EF4-FFF2-40B4-BE49-F238E27FC236}">
                <a16:creationId xmlns:a16="http://schemas.microsoft.com/office/drawing/2014/main" id="{4B0130D5-C286-8343-8017-5225BAF808C1}"/>
              </a:ext>
            </a:extLst>
          </p:cNvPr>
          <p:cNvSpPr/>
          <p:nvPr userDrawn="1"/>
        </p:nvSpPr>
        <p:spPr>
          <a:xfrm>
            <a:off x="6092952" y="5129225"/>
            <a:ext cx="6099048" cy="17287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5DCE995A-F8D0-1445-A45D-6892D56C71AE}"/>
              </a:ext>
            </a:extLst>
          </p:cNvPr>
          <p:cNvSpPr>
            <a:spLocks noGrp="1"/>
          </p:cNvSpPr>
          <p:nvPr>
            <p:ph sz="quarter" idx="12"/>
          </p:nvPr>
        </p:nvSpPr>
        <p:spPr>
          <a:xfrm>
            <a:off x="492918" y="571500"/>
            <a:ext cx="5107118" cy="556329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Footer Placeholder 2">
            <a:extLst>
              <a:ext uri="{FF2B5EF4-FFF2-40B4-BE49-F238E27FC236}">
                <a16:creationId xmlns:a16="http://schemas.microsoft.com/office/drawing/2014/main" id="{33F983ED-51BD-8243-A6D7-C504110FB55C}"/>
              </a:ext>
            </a:extLst>
          </p:cNvPr>
          <p:cNvSpPr>
            <a:spLocks noGrp="1"/>
          </p:cNvSpPr>
          <p:nvPr>
            <p:ph type="ftr" sz="quarter" idx="21"/>
          </p:nvPr>
        </p:nvSpPr>
        <p:spPr>
          <a:xfrm>
            <a:off x="2621591" y="6356350"/>
            <a:ext cx="2978444" cy="365125"/>
          </a:xfrm>
        </p:spPr>
        <p:txBody>
          <a:bodyPr/>
          <a:lstStyle>
            <a:lvl1pPr algn="r">
              <a:defRPr>
                <a:solidFill>
                  <a:schemeClr val="accent4"/>
                </a:solidFill>
                <a:latin typeface="+mn-lt"/>
              </a:defRPr>
            </a:lvl1pPr>
          </a:lstStyle>
          <a:p>
            <a:r>
              <a:rPr lang="en-US" dirty="0"/>
              <a:t>PITCH DECK</a:t>
            </a:r>
          </a:p>
        </p:txBody>
      </p:sp>
      <p:sp>
        <p:nvSpPr>
          <p:cNvPr id="24" name="Date Placeholder 3">
            <a:extLst>
              <a:ext uri="{FF2B5EF4-FFF2-40B4-BE49-F238E27FC236}">
                <a16:creationId xmlns:a16="http://schemas.microsoft.com/office/drawing/2014/main" id="{1A02D31A-236E-B349-AB3A-C908073D9DAB}"/>
              </a:ext>
            </a:extLst>
          </p:cNvPr>
          <p:cNvSpPr>
            <a:spLocks noGrp="1"/>
          </p:cNvSpPr>
          <p:nvPr>
            <p:ph type="dt" sz="half" idx="23"/>
          </p:nvPr>
        </p:nvSpPr>
        <p:spPr>
          <a:xfrm>
            <a:off x="10346790" y="6356350"/>
            <a:ext cx="1367882"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26" name="Title 1">
            <a:extLst>
              <a:ext uri="{FF2B5EF4-FFF2-40B4-BE49-F238E27FC236}">
                <a16:creationId xmlns:a16="http://schemas.microsoft.com/office/drawing/2014/main" id="{C731EB5E-9894-5944-9BB4-C43DAD108F87}"/>
              </a:ext>
            </a:extLst>
          </p:cNvPr>
          <p:cNvSpPr>
            <a:spLocks noGrp="1"/>
          </p:cNvSpPr>
          <p:nvPr>
            <p:ph type="title"/>
          </p:nvPr>
        </p:nvSpPr>
        <p:spPr>
          <a:xfrm>
            <a:off x="6585869" y="5444373"/>
            <a:ext cx="4920583" cy="1143645"/>
          </a:xfrm>
        </p:spPr>
        <p:txBody>
          <a:bodyPr>
            <a:normAutofit/>
          </a:bodyPr>
          <a:lstStyle>
            <a:lvl1pPr>
              <a:defRPr sz="5400">
                <a:solidFill>
                  <a:schemeClr val="bg1"/>
                </a:solidFill>
                <a:latin typeface="+mj-lt"/>
              </a:defRPr>
            </a:lvl1pPr>
          </a:lstStyle>
          <a:p>
            <a:r>
              <a:rPr lang="en-US" dirty="0"/>
              <a:t>Click to edit Master title style</a:t>
            </a:r>
          </a:p>
        </p:txBody>
      </p:sp>
      <p:sp>
        <p:nvSpPr>
          <p:cNvPr id="28" name="Slide Number Placeholder 5">
            <a:extLst>
              <a:ext uri="{FF2B5EF4-FFF2-40B4-BE49-F238E27FC236}">
                <a16:creationId xmlns:a16="http://schemas.microsoft.com/office/drawing/2014/main" id="{666C3E51-41CC-A742-805A-C58485A764BF}"/>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4292237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Tex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44CFD71-0872-634C-A6AF-7F54FDCEFA8E}"/>
              </a:ext>
            </a:extLst>
          </p:cNvPr>
          <p:cNvSpPr>
            <a:spLocks noGrp="1"/>
          </p:cNvSpPr>
          <p:nvPr>
            <p:ph sz="quarter" idx="15"/>
          </p:nvPr>
        </p:nvSpPr>
        <p:spPr>
          <a:xfrm>
            <a:off x="3567949" y="3511296"/>
            <a:ext cx="2496312" cy="2153458"/>
          </a:xfrm>
        </p:spPr>
        <p:txBody>
          <a:bodyPr>
            <a:noAutofit/>
          </a:bodyPr>
          <a:lstStyle>
            <a:lvl1pPr marL="0" indent="0">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buNone/>
              <a:defRPr sz="1600">
                <a:solidFill>
                  <a:schemeClr val="bg2">
                    <a:lumMod val="75000"/>
                  </a:schemeClr>
                </a:solidFill>
                <a:latin typeface="+mn-lt"/>
              </a:defRPr>
            </a:lvl3pPr>
            <a:lvl4pPr marL="1371600" indent="0">
              <a:buNone/>
              <a:defRPr sz="1600">
                <a:solidFill>
                  <a:schemeClr val="bg2">
                    <a:lumMod val="75000"/>
                  </a:schemeClr>
                </a:solidFill>
                <a:latin typeface="+mn-lt"/>
              </a:defRPr>
            </a:lvl4pPr>
            <a:lvl5pPr marL="1828800" indent="0">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15" name="Content Placeholder 3">
            <a:extLst>
              <a:ext uri="{FF2B5EF4-FFF2-40B4-BE49-F238E27FC236}">
                <a16:creationId xmlns:a16="http://schemas.microsoft.com/office/drawing/2014/main" id="{4F6EC6B9-0C18-4FFF-B4F8-1ACEDDD207AB}"/>
              </a:ext>
            </a:extLst>
          </p:cNvPr>
          <p:cNvSpPr>
            <a:spLocks noGrp="1"/>
          </p:cNvSpPr>
          <p:nvPr>
            <p:ph sz="quarter" idx="25"/>
          </p:nvPr>
        </p:nvSpPr>
        <p:spPr>
          <a:xfrm>
            <a:off x="6453894" y="3511296"/>
            <a:ext cx="2615184" cy="2153458"/>
          </a:xfrm>
        </p:spPr>
        <p:txBody>
          <a:bodyPr>
            <a:noAutofit/>
          </a:bodyPr>
          <a:lstStyle>
            <a:lvl1pPr marL="0" indent="0">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buNone/>
              <a:defRPr sz="1600">
                <a:solidFill>
                  <a:schemeClr val="bg2">
                    <a:lumMod val="75000"/>
                  </a:schemeClr>
                </a:solidFill>
                <a:latin typeface="+mn-lt"/>
              </a:defRPr>
            </a:lvl3pPr>
            <a:lvl4pPr marL="1371600" indent="0">
              <a:buNone/>
              <a:defRPr sz="1600">
                <a:solidFill>
                  <a:schemeClr val="bg2">
                    <a:lumMod val="75000"/>
                  </a:schemeClr>
                </a:solidFill>
                <a:latin typeface="+mn-lt"/>
              </a:defRPr>
            </a:lvl4pPr>
            <a:lvl5pPr marL="1828800" indent="0">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16" name="Content Placeholder 3">
            <a:extLst>
              <a:ext uri="{FF2B5EF4-FFF2-40B4-BE49-F238E27FC236}">
                <a16:creationId xmlns:a16="http://schemas.microsoft.com/office/drawing/2014/main" id="{A6FEBE89-93F7-4338-9ECA-FE802D71979D}"/>
              </a:ext>
            </a:extLst>
          </p:cNvPr>
          <p:cNvSpPr>
            <a:spLocks noGrp="1"/>
          </p:cNvSpPr>
          <p:nvPr>
            <p:ph sz="quarter" idx="26"/>
          </p:nvPr>
        </p:nvSpPr>
        <p:spPr>
          <a:xfrm>
            <a:off x="9462038" y="3511296"/>
            <a:ext cx="2048256" cy="2153458"/>
          </a:xfrm>
        </p:spPr>
        <p:txBody>
          <a:bodyPr>
            <a:noAutofit/>
          </a:bodyPr>
          <a:lstStyle>
            <a:lvl1pPr marL="0" indent="0">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buNone/>
              <a:defRPr sz="1600">
                <a:solidFill>
                  <a:schemeClr val="bg2">
                    <a:lumMod val="75000"/>
                  </a:schemeClr>
                </a:solidFill>
                <a:latin typeface="+mn-lt"/>
              </a:defRPr>
            </a:lvl3pPr>
            <a:lvl4pPr marL="1371600" indent="0">
              <a:buNone/>
              <a:defRPr sz="1600">
                <a:solidFill>
                  <a:schemeClr val="bg2">
                    <a:lumMod val="75000"/>
                  </a:schemeClr>
                </a:solidFill>
                <a:latin typeface="+mn-lt"/>
              </a:defRPr>
            </a:lvl4pPr>
            <a:lvl5pPr marL="1828800" indent="0">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5" name="Picture Placeholder 4">
            <a:extLst>
              <a:ext uri="{FF2B5EF4-FFF2-40B4-BE49-F238E27FC236}">
                <a16:creationId xmlns:a16="http://schemas.microsoft.com/office/drawing/2014/main" id="{D8571E88-3094-421E-8A4A-03A36D2D24F9}"/>
              </a:ext>
            </a:extLst>
          </p:cNvPr>
          <p:cNvSpPr>
            <a:spLocks noGrp="1"/>
          </p:cNvSpPr>
          <p:nvPr>
            <p:ph type="pic" sz="quarter" idx="27"/>
          </p:nvPr>
        </p:nvSpPr>
        <p:spPr>
          <a:xfrm>
            <a:off x="3568700" y="2621592"/>
            <a:ext cx="730250" cy="731520"/>
          </a:xfrm>
        </p:spPr>
        <p:txBody>
          <a:bodyPr anchor="ctr">
            <a:normAutofit/>
          </a:bodyPr>
          <a:lstStyle>
            <a:lvl1pPr marL="0" indent="0" algn="ctr">
              <a:buNone/>
              <a:defRPr sz="900"/>
            </a:lvl1pPr>
          </a:lstStyle>
          <a:p>
            <a:endParaRPr lang="en-US" dirty="0"/>
          </a:p>
        </p:txBody>
      </p:sp>
      <p:sp>
        <p:nvSpPr>
          <p:cNvPr id="19" name="Picture Placeholder 4">
            <a:extLst>
              <a:ext uri="{FF2B5EF4-FFF2-40B4-BE49-F238E27FC236}">
                <a16:creationId xmlns:a16="http://schemas.microsoft.com/office/drawing/2014/main" id="{B7B08329-0C23-4838-8FA8-51FDF6A8FEAC}"/>
              </a:ext>
            </a:extLst>
          </p:cNvPr>
          <p:cNvSpPr>
            <a:spLocks noGrp="1"/>
          </p:cNvSpPr>
          <p:nvPr>
            <p:ph type="pic" sz="quarter" idx="28"/>
          </p:nvPr>
        </p:nvSpPr>
        <p:spPr>
          <a:xfrm>
            <a:off x="6453894" y="2621592"/>
            <a:ext cx="730250" cy="731520"/>
          </a:xfrm>
        </p:spPr>
        <p:txBody>
          <a:bodyPr anchor="ctr">
            <a:normAutofit/>
          </a:bodyPr>
          <a:lstStyle>
            <a:lvl1pPr marL="0" indent="0" algn="ctr">
              <a:buNone/>
              <a:defRPr sz="900"/>
            </a:lvl1pPr>
          </a:lstStyle>
          <a:p>
            <a:endParaRPr lang="en-US" dirty="0"/>
          </a:p>
        </p:txBody>
      </p:sp>
      <p:sp>
        <p:nvSpPr>
          <p:cNvPr id="20" name="Picture Placeholder 4">
            <a:extLst>
              <a:ext uri="{FF2B5EF4-FFF2-40B4-BE49-F238E27FC236}">
                <a16:creationId xmlns:a16="http://schemas.microsoft.com/office/drawing/2014/main" id="{AE0FE560-C868-4602-8298-A6BD06C5EAA2}"/>
              </a:ext>
            </a:extLst>
          </p:cNvPr>
          <p:cNvSpPr>
            <a:spLocks noGrp="1"/>
          </p:cNvSpPr>
          <p:nvPr>
            <p:ph type="pic" sz="quarter" idx="29"/>
          </p:nvPr>
        </p:nvSpPr>
        <p:spPr>
          <a:xfrm>
            <a:off x="9468915" y="2621592"/>
            <a:ext cx="730250" cy="731520"/>
          </a:xfrm>
        </p:spPr>
        <p:txBody>
          <a:bodyPr anchor="ctr">
            <a:normAutofit/>
          </a:bodyPr>
          <a:lstStyle>
            <a:lvl1pPr marL="0" indent="0" algn="ctr">
              <a:buNone/>
              <a:defRPr sz="900"/>
            </a:lvl1pPr>
          </a:lstStyle>
          <a:p>
            <a:endParaRPr lang="en-US" dirty="0"/>
          </a:p>
        </p:txBody>
      </p:sp>
      <p:sp>
        <p:nvSpPr>
          <p:cNvPr id="3" name="Picture Placeholder 2">
            <a:extLst>
              <a:ext uri="{FF2B5EF4-FFF2-40B4-BE49-F238E27FC236}">
                <a16:creationId xmlns:a16="http://schemas.microsoft.com/office/drawing/2014/main" id="{53B9C028-F330-3240-A65B-06CDCADC1AF6}"/>
              </a:ext>
            </a:extLst>
          </p:cNvPr>
          <p:cNvSpPr>
            <a:spLocks noGrp="1"/>
          </p:cNvSpPr>
          <p:nvPr>
            <p:ph type="pic" sz="quarter" idx="24"/>
          </p:nvPr>
        </p:nvSpPr>
        <p:spPr>
          <a:xfrm>
            <a:off x="0" y="0"/>
            <a:ext cx="3044952" cy="6858000"/>
          </a:xfrm>
        </p:spPr>
        <p:txBody>
          <a:bodyPr/>
          <a:lstStyle>
            <a:lvl1pPr>
              <a:defRPr>
                <a:latin typeface="+mn-lt"/>
              </a:defRPr>
            </a:lvl1pPr>
          </a:lstStyle>
          <a:p>
            <a:endParaRPr lang="en-US" dirty="0"/>
          </a:p>
        </p:txBody>
      </p:sp>
      <p:sp>
        <p:nvSpPr>
          <p:cNvPr id="8" name="Footer Placeholder 4">
            <a:extLst>
              <a:ext uri="{FF2B5EF4-FFF2-40B4-BE49-F238E27FC236}">
                <a16:creationId xmlns:a16="http://schemas.microsoft.com/office/drawing/2014/main" id="{34B2EA3C-9C79-2245-A7B7-ACCA615B51CD}"/>
              </a:ext>
            </a:extLst>
          </p:cNvPr>
          <p:cNvSpPr>
            <a:spLocks noGrp="1"/>
          </p:cNvSpPr>
          <p:nvPr>
            <p:ph type="ftr" sz="quarter" idx="3"/>
          </p:nvPr>
        </p:nvSpPr>
        <p:spPr>
          <a:xfrm>
            <a:off x="3567948" y="6356350"/>
            <a:ext cx="2649255" cy="365125"/>
          </a:xfrm>
          <a:prstGeom prst="rect">
            <a:avLst/>
          </a:prstGeom>
        </p:spPr>
        <p:txBody>
          <a:bodyPr vert="horz" lIns="91440" tIns="45720" rIns="91440" bIns="45720" rtlCol="0" anchor="ctr"/>
          <a:lstStyle>
            <a:lvl1pPr algn="l">
              <a:defRPr sz="1200">
                <a:solidFill>
                  <a:schemeClr val="accent4"/>
                </a:solidFill>
                <a:latin typeface="+mn-lt"/>
              </a:defRPr>
            </a:lvl1pPr>
          </a:lstStyle>
          <a:p>
            <a:r>
              <a:rPr lang="en-US" dirty="0"/>
              <a:t>PITCH DECK</a:t>
            </a:r>
          </a:p>
        </p:txBody>
      </p:sp>
      <p:sp>
        <p:nvSpPr>
          <p:cNvPr id="28" name="Slide Number Placeholder 5">
            <a:extLst>
              <a:ext uri="{FF2B5EF4-FFF2-40B4-BE49-F238E27FC236}">
                <a16:creationId xmlns:a16="http://schemas.microsoft.com/office/drawing/2014/main" id="{98BA37BA-03A2-5C4E-82D5-3B9439F61FDC}"/>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30" name="Date Placeholder 3">
            <a:extLst>
              <a:ext uri="{FF2B5EF4-FFF2-40B4-BE49-F238E27FC236}">
                <a16:creationId xmlns:a16="http://schemas.microsoft.com/office/drawing/2014/main" id="{0A178069-B4D4-2D45-ABBC-CC29947FE3F0}"/>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
        <p:nvSpPr>
          <p:cNvPr id="34" name="Title 1">
            <a:extLst>
              <a:ext uri="{FF2B5EF4-FFF2-40B4-BE49-F238E27FC236}">
                <a16:creationId xmlns:a16="http://schemas.microsoft.com/office/drawing/2014/main" id="{2924316E-D172-EC4E-A6A7-6AA19A58DEDF}"/>
              </a:ext>
            </a:extLst>
          </p:cNvPr>
          <p:cNvSpPr>
            <a:spLocks noGrp="1"/>
          </p:cNvSpPr>
          <p:nvPr>
            <p:ph type="title"/>
          </p:nvPr>
        </p:nvSpPr>
        <p:spPr>
          <a:xfrm>
            <a:off x="3567948" y="365125"/>
            <a:ext cx="8146724" cy="1143645"/>
          </a:xfrm>
        </p:spPr>
        <p:txBody>
          <a:bodyPr>
            <a:normAutofit/>
          </a:bodyPr>
          <a:lstStyle>
            <a:lvl1pPr>
              <a:defRPr sz="5400">
                <a:solidFill>
                  <a:schemeClr val="accent3">
                    <a:lumMod val="75000"/>
                  </a:schemeClr>
                </a:solidFill>
                <a:latin typeface="+mj-lt"/>
              </a:defRPr>
            </a:lvl1pPr>
          </a:lstStyle>
          <a:p>
            <a:r>
              <a:rPr lang="en-US"/>
              <a:t>Click to edit Master title style</a:t>
            </a:r>
          </a:p>
        </p:txBody>
      </p:sp>
      <p:sp>
        <p:nvSpPr>
          <p:cNvPr id="35" name="Text Placeholder 16">
            <a:extLst>
              <a:ext uri="{FF2B5EF4-FFF2-40B4-BE49-F238E27FC236}">
                <a16:creationId xmlns:a16="http://schemas.microsoft.com/office/drawing/2014/main" id="{0B629AF4-134C-4748-A752-1763CA6208C9}"/>
              </a:ext>
            </a:extLst>
          </p:cNvPr>
          <p:cNvSpPr>
            <a:spLocks noGrp="1"/>
          </p:cNvSpPr>
          <p:nvPr>
            <p:ph type="body" sz="quarter" idx="14" hasCustomPrompt="1"/>
          </p:nvPr>
        </p:nvSpPr>
        <p:spPr>
          <a:xfrm>
            <a:off x="3567948" y="1316736"/>
            <a:ext cx="8146724" cy="649435"/>
          </a:xfrm>
        </p:spPr>
        <p:txBody>
          <a:bodyPr anchor="ctr" anchorCtr="0">
            <a:normAutofit/>
          </a:bodyPr>
          <a:lstStyle>
            <a:lvl1pPr marL="0" indent="0" algn="l">
              <a:buNone/>
              <a:defRPr sz="2400">
                <a:solidFill>
                  <a:schemeClr val="accent3">
                    <a:lumMod val="75000"/>
                  </a:schemeClr>
                </a:solidFill>
                <a:latin typeface="+mn-lt"/>
              </a:defRPr>
            </a:lvl1pPr>
            <a:lvl2pPr marL="457200" indent="0" algn="ctr">
              <a:buNone/>
              <a:defRPr>
                <a:solidFill>
                  <a:schemeClr val="bg1"/>
                </a:solidFill>
                <a:latin typeface="Avenir Next LT Pro" panose="020B0504020202020204" pitchFamily="34" charset="77"/>
              </a:defRPr>
            </a:lvl2pPr>
            <a:lvl3pPr marL="914400" indent="0" algn="ctr">
              <a:buNone/>
              <a:defRPr>
                <a:solidFill>
                  <a:schemeClr val="bg1"/>
                </a:solidFill>
                <a:latin typeface="Avenir Next LT Pro" panose="020B0504020202020204" pitchFamily="34" charset="77"/>
              </a:defRPr>
            </a:lvl3pPr>
            <a:lvl4pPr marL="1371600" indent="0" algn="ctr">
              <a:buNone/>
              <a:defRPr>
                <a:solidFill>
                  <a:schemeClr val="bg1"/>
                </a:solidFill>
                <a:latin typeface="Avenir Next LT Pro" panose="020B0504020202020204" pitchFamily="34" charset="77"/>
              </a:defRPr>
            </a:lvl4pPr>
            <a:lvl5pPr marL="1828800" indent="0" algn="ctr">
              <a:buNone/>
              <a:defRPr>
                <a:solidFill>
                  <a:schemeClr val="bg1"/>
                </a:solidFill>
                <a:latin typeface="Avenir Next LT Pro" panose="020B0504020202020204" pitchFamily="34" charset="77"/>
              </a:defRPr>
            </a:lvl5pPr>
          </a:lstStyle>
          <a:p>
            <a:pPr lvl="0"/>
            <a:r>
              <a:rPr lang="en-US" dirty="0"/>
              <a:t>Click to edit master text styles</a:t>
            </a:r>
          </a:p>
        </p:txBody>
      </p:sp>
    </p:spTree>
    <p:extLst>
      <p:ext uri="{BB962C8B-B14F-4D97-AF65-F5344CB8AC3E}">
        <p14:creationId xmlns:p14="http://schemas.microsoft.com/office/powerpoint/2010/main" val="4217894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D3B8D75-6B10-9447-B5A5-915564B149B8}"/>
              </a:ext>
            </a:extLst>
          </p:cNvPr>
          <p:cNvSpPr>
            <a:spLocks noGrp="1"/>
          </p:cNvSpPr>
          <p:nvPr>
            <p:ph type="pic" sz="quarter" idx="10"/>
          </p:nvPr>
        </p:nvSpPr>
        <p:spPr>
          <a:xfrm>
            <a:off x="603504" y="2361606"/>
            <a:ext cx="2276856" cy="2260600"/>
          </a:xfrm>
        </p:spPr>
        <p:txBody>
          <a:bodyPr/>
          <a:lstStyle>
            <a:lvl1pPr>
              <a:defRPr>
                <a:latin typeface="+mn-lt"/>
              </a:defRPr>
            </a:lvl1pPr>
          </a:lstStyle>
          <a:p>
            <a:endParaRPr lang="en-US" dirty="0"/>
          </a:p>
        </p:txBody>
      </p:sp>
      <p:sp>
        <p:nvSpPr>
          <p:cNvPr id="8" name="Picture Placeholder 6">
            <a:extLst>
              <a:ext uri="{FF2B5EF4-FFF2-40B4-BE49-F238E27FC236}">
                <a16:creationId xmlns:a16="http://schemas.microsoft.com/office/drawing/2014/main" id="{72705F2C-1825-0440-83D2-2EE05E0D06F4}"/>
              </a:ext>
            </a:extLst>
          </p:cNvPr>
          <p:cNvSpPr>
            <a:spLocks noGrp="1"/>
          </p:cNvSpPr>
          <p:nvPr>
            <p:ph type="pic" sz="quarter" idx="11"/>
          </p:nvPr>
        </p:nvSpPr>
        <p:spPr>
          <a:xfrm>
            <a:off x="3511296" y="2361606"/>
            <a:ext cx="2276856" cy="2260600"/>
          </a:xfrm>
        </p:spPr>
        <p:txBody>
          <a:bodyPr/>
          <a:lstStyle>
            <a:lvl1pPr>
              <a:defRPr>
                <a:latin typeface="+mn-lt"/>
              </a:defRPr>
            </a:lvl1pPr>
          </a:lstStyle>
          <a:p>
            <a:endParaRPr lang="en-US" dirty="0"/>
          </a:p>
        </p:txBody>
      </p:sp>
      <p:sp>
        <p:nvSpPr>
          <p:cNvPr id="9" name="Picture Placeholder 6">
            <a:extLst>
              <a:ext uri="{FF2B5EF4-FFF2-40B4-BE49-F238E27FC236}">
                <a16:creationId xmlns:a16="http://schemas.microsoft.com/office/drawing/2014/main" id="{15278A30-5578-C142-9C42-1BC018A28216}"/>
              </a:ext>
            </a:extLst>
          </p:cNvPr>
          <p:cNvSpPr>
            <a:spLocks noGrp="1"/>
          </p:cNvSpPr>
          <p:nvPr>
            <p:ph type="pic" sz="quarter" idx="12"/>
          </p:nvPr>
        </p:nvSpPr>
        <p:spPr>
          <a:xfrm>
            <a:off x="6437376" y="2361606"/>
            <a:ext cx="2276856" cy="2260600"/>
          </a:xfrm>
        </p:spPr>
        <p:txBody>
          <a:bodyPr/>
          <a:lstStyle>
            <a:lvl1pPr>
              <a:defRPr>
                <a:latin typeface="+mn-lt"/>
              </a:defRPr>
            </a:lvl1pPr>
          </a:lstStyle>
          <a:p>
            <a:endParaRPr lang="en-US" dirty="0"/>
          </a:p>
        </p:txBody>
      </p:sp>
      <p:sp>
        <p:nvSpPr>
          <p:cNvPr id="10" name="Picture Placeholder 6">
            <a:extLst>
              <a:ext uri="{FF2B5EF4-FFF2-40B4-BE49-F238E27FC236}">
                <a16:creationId xmlns:a16="http://schemas.microsoft.com/office/drawing/2014/main" id="{37643B00-2ED4-E345-970A-099755FD3F4B}"/>
              </a:ext>
            </a:extLst>
          </p:cNvPr>
          <p:cNvSpPr>
            <a:spLocks noGrp="1"/>
          </p:cNvSpPr>
          <p:nvPr>
            <p:ph type="pic" sz="quarter" idx="13"/>
          </p:nvPr>
        </p:nvSpPr>
        <p:spPr>
          <a:xfrm>
            <a:off x="9381744" y="2361606"/>
            <a:ext cx="2276856" cy="2260600"/>
          </a:xfrm>
        </p:spPr>
        <p:txBody>
          <a:bodyPr/>
          <a:lstStyle>
            <a:lvl1pPr>
              <a:defRPr>
                <a:latin typeface="+mn-lt"/>
              </a:defRPr>
            </a:lvl1pPr>
          </a:lstStyle>
          <a:p>
            <a:endParaRPr lang="en-US" dirty="0"/>
          </a:p>
        </p:txBody>
      </p:sp>
      <p:sp>
        <p:nvSpPr>
          <p:cNvPr id="18" name="Text Placeholder 17">
            <a:extLst>
              <a:ext uri="{FF2B5EF4-FFF2-40B4-BE49-F238E27FC236}">
                <a16:creationId xmlns:a16="http://schemas.microsoft.com/office/drawing/2014/main" id="{203C2A7B-004A-6944-9A08-8A5A14288742}"/>
              </a:ext>
            </a:extLst>
          </p:cNvPr>
          <p:cNvSpPr>
            <a:spLocks noGrp="1"/>
          </p:cNvSpPr>
          <p:nvPr>
            <p:ph type="body" sz="quarter" idx="14" hasCustomPrompt="1"/>
          </p:nvPr>
        </p:nvSpPr>
        <p:spPr>
          <a:xfrm>
            <a:off x="603504" y="4764024"/>
            <a:ext cx="2347067"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dirty="0"/>
              <a:t>Click to edit master</a:t>
            </a:r>
          </a:p>
        </p:txBody>
      </p:sp>
      <p:sp>
        <p:nvSpPr>
          <p:cNvPr id="19" name="Text Placeholder 17">
            <a:extLst>
              <a:ext uri="{FF2B5EF4-FFF2-40B4-BE49-F238E27FC236}">
                <a16:creationId xmlns:a16="http://schemas.microsoft.com/office/drawing/2014/main" id="{6EF996A9-9D54-1B4A-AD33-90E32A3ABD05}"/>
              </a:ext>
            </a:extLst>
          </p:cNvPr>
          <p:cNvSpPr>
            <a:spLocks noGrp="1"/>
          </p:cNvSpPr>
          <p:nvPr>
            <p:ph type="body" sz="quarter" idx="15" hasCustomPrompt="1"/>
          </p:nvPr>
        </p:nvSpPr>
        <p:spPr>
          <a:xfrm>
            <a:off x="603504" y="5026714"/>
            <a:ext cx="2347067" cy="274320"/>
          </a:xfrm>
        </p:spPr>
        <p:txBody>
          <a:bodyPr lIns="0">
            <a:noAutofit/>
          </a:bodyPr>
          <a:lstStyle>
            <a:lvl1pPr marL="0" indent="0" algn="l">
              <a:lnSpc>
                <a:spcPct val="100000"/>
              </a:lnSpc>
              <a:buNone/>
              <a:defRPr sz="140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dirty="0"/>
              <a:t>Click to edit master</a:t>
            </a:r>
          </a:p>
        </p:txBody>
      </p:sp>
      <p:sp>
        <p:nvSpPr>
          <p:cNvPr id="20" name="Text Placeholder 17">
            <a:extLst>
              <a:ext uri="{FF2B5EF4-FFF2-40B4-BE49-F238E27FC236}">
                <a16:creationId xmlns:a16="http://schemas.microsoft.com/office/drawing/2014/main" id="{76FA6F28-6734-0347-851C-F4834CE1DF6F}"/>
              </a:ext>
            </a:extLst>
          </p:cNvPr>
          <p:cNvSpPr>
            <a:spLocks noGrp="1"/>
          </p:cNvSpPr>
          <p:nvPr>
            <p:ph type="body" sz="quarter" idx="16" hasCustomPrompt="1"/>
          </p:nvPr>
        </p:nvSpPr>
        <p:spPr>
          <a:xfrm>
            <a:off x="3511296" y="4764024"/>
            <a:ext cx="2347067"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1" name="Text Placeholder 17">
            <a:extLst>
              <a:ext uri="{FF2B5EF4-FFF2-40B4-BE49-F238E27FC236}">
                <a16:creationId xmlns:a16="http://schemas.microsoft.com/office/drawing/2014/main" id="{4271280C-64AE-AD4D-AB89-068820A665CC}"/>
              </a:ext>
            </a:extLst>
          </p:cNvPr>
          <p:cNvSpPr>
            <a:spLocks noGrp="1"/>
          </p:cNvSpPr>
          <p:nvPr>
            <p:ph type="body" sz="quarter" idx="17" hasCustomPrompt="1"/>
          </p:nvPr>
        </p:nvSpPr>
        <p:spPr>
          <a:xfrm>
            <a:off x="3511296" y="5026714"/>
            <a:ext cx="2347067" cy="274320"/>
          </a:xfrm>
        </p:spPr>
        <p:txBody>
          <a:bodyPr lIns="0">
            <a:noAutofit/>
          </a:bodyPr>
          <a:lstStyle>
            <a:lvl1pPr marL="0" indent="0" algn="l">
              <a:lnSpc>
                <a:spcPct val="100000"/>
              </a:lnSpc>
              <a:buNone/>
              <a:defRPr sz="140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2" name="Text Placeholder 17">
            <a:extLst>
              <a:ext uri="{FF2B5EF4-FFF2-40B4-BE49-F238E27FC236}">
                <a16:creationId xmlns:a16="http://schemas.microsoft.com/office/drawing/2014/main" id="{43EC4F5D-6060-D44A-AA11-7D91B388F91F}"/>
              </a:ext>
            </a:extLst>
          </p:cNvPr>
          <p:cNvSpPr>
            <a:spLocks noGrp="1"/>
          </p:cNvSpPr>
          <p:nvPr>
            <p:ph type="body" sz="quarter" idx="18" hasCustomPrompt="1"/>
          </p:nvPr>
        </p:nvSpPr>
        <p:spPr>
          <a:xfrm>
            <a:off x="6437376" y="4764024"/>
            <a:ext cx="23317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3" name="Text Placeholder 17">
            <a:extLst>
              <a:ext uri="{FF2B5EF4-FFF2-40B4-BE49-F238E27FC236}">
                <a16:creationId xmlns:a16="http://schemas.microsoft.com/office/drawing/2014/main" id="{383FAE66-0948-F840-B835-8C2A2BFD9BCC}"/>
              </a:ext>
            </a:extLst>
          </p:cNvPr>
          <p:cNvSpPr>
            <a:spLocks noGrp="1"/>
          </p:cNvSpPr>
          <p:nvPr>
            <p:ph type="body" sz="quarter" idx="19" hasCustomPrompt="1"/>
          </p:nvPr>
        </p:nvSpPr>
        <p:spPr>
          <a:xfrm>
            <a:off x="6437376" y="5026714"/>
            <a:ext cx="2331720" cy="274320"/>
          </a:xfrm>
        </p:spPr>
        <p:txBody>
          <a:bodyPr lIns="0">
            <a:noAutofit/>
          </a:bodyPr>
          <a:lstStyle>
            <a:lvl1pPr marL="0" indent="0" algn="l">
              <a:lnSpc>
                <a:spcPct val="100000"/>
              </a:lnSpc>
              <a:buNone/>
              <a:defRPr sz="140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4" name="Text Placeholder 17">
            <a:extLst>
              <a:ext uri="{FF2B5EF4-FFF2-40B4-BE49-F238E27FC236}">
                <a16:creationId xmlns:a16="http://schemas.microsoft.com/office/drawing/2014/main" id="{D50DA907-6313-0542-99CF-7EAEA36FEBDC}"/>
              </a:ext>
            </a:extLst>
          </p:cNvPr>
          <p:cNvSpPr>
            <a:spLocks noGrp="1"/>
          </p:cNvSpPr>
          <p:nvPr>
            <p:ph type="body" sz="quarter" idx="20" hasCustomPrompt="1"/>
          </p:nvPr>
        </p:nvSpPr>
        <p:spPr>
          <a:xfrm>
            <a:off x="9381744" y="4764024"/>
            <a:ext cx="2332882"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5" name="Text Placeholder 17">
            <a:extLst>
              <a:ext uri="{FF2B5EF4-FFF2-40B4-BE49-F238E27FC236}">
                <a16:creationId xmlns:a16="http://schemas.microsoft.com/office/drawing/2014/main" id="{E629D646-8650-0249-9329-D5B08275500B}"/>
              </a:ext>
            </a:extLst>
          </p:cNvPr>
          <p:cNvSpPr>
            <a:spLocks noGrp="1"/>
          </p:cNvSpPr>
          <p:nvPr>
            <p:ph type="body" sz="quarter" idx="21" hasCustomPrompt="1"/>
          </p:nvPr>
        </p:nvSpPr>
        <p:spPr>
          <a:xfrm>
            <a:off x="9381744" y="5026714"/>
            <a:ext cx="2332882" cy="274320"/>
          </a:xfrm>
        </p:spPr>
        <p:txBody>
          <a:bodyPr lIns="0">
            <a:noAutofit/>
          </a:bodyPr>
          <a:lstStyle>
            <a:lvl1pPr marL="0" indent="0" algn="l">
              <a:lnSpc>
                <a:spcPct val="100000"/>
              </a:lnSpc>
              <a:buNone/>
              <a:defRPr sz="140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9" name="Rectangle 28">
            <a:extLst>
              <a:ext uri="{FF2B5EF4-FFF2-40B4-BE49-F238E27FC236}">
                <a16:creationId xmlns:a16="http://schemas.microsoft.com/office/drawing/2014/main" id="{B12E59B1-A6F6-694C-A6E9-74D1D17DFAA8}"/>
              </a:ext>
            </a:extLst>
          </p:cNvPr>
          <p:cNvSpPr/>
          <p:nvPr userDrawn="1"/>
        </p:nvSpPr>
        <p:spPr>
          <a:xfrm>
            <a:off x="-5326" y="0"/>
            <a:ext cx="12208042" cy="1728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ooter Placeholder 2">
            <a:extLst>
              <a:ext uri="{FF2B5EF4-FFF2-40B4-BE49-F238E27FC236}">
                <a16:creationId xmlns:a16="http://schemas.microsoft.com/office/drawing/2014/main" id="{012CB6C2-8938-6442-8261-95818D6B720D}"/>
              </a:ext>
            </a:extLst>
          </p:cNvPr>
          <p:cNvSpPr>
            <a:spLocks noGrp="1"/>
          </p:cNvSpPr>
          <p:nvPr>
            <p:ph type="ftr" sz="quarter" idx="22"/>
          </p:nvPr>
        </p:nvSpPr>
        <p:spPr>
          <a:xfrm>
            <a:off x="4038600" y="6356350"/>
            <a:ext cx="4114800" cy="365125"/>
          </a:xfrm>
        </p:spPr>
        <p:txBody>
          <a:bodyPr/>
          <a:lstStyle>
            <a:lvl1pPr algn="ctr">
              <a:defRPr>
                <a:solidFill>
                  <a:schemeClr val="accent4"/>
                </a:solidFill>
                <a:latin typeface="+mn-lt"/>
              </a:defRPr>
            </a:lvl1pPr>
          </a:lstStyle>
          <a:p>
            <a:r>
              <a:rPr lang="en-US" dirty="0"/>
              <a:t>PITCH DECK</a:t>
            </a:r>
          </a:p>
        </p:txBody>
      </p:sp>
      <p:sp>
        <p:nvSpPr>
          <p:cNvPr id="39" name="Date Placeholder 3">
            <a:extLst>
              <a:ext uri="{FF2B5EF4-FFF2-40B4-BE49-F238E27FC236}">
                <a16:creationId xmlns:a16="http://schemas.microsoft.com/office/drawing/2014/main" id="{A85C6B76-F9A5-5F42-9C52-6FB7B7784141}"/>
              </a:ext>
            </a:extLst>
          </p:cNvPr>
          <p:cNvSpPr>
            <a:spLocks noGrp="1"/>
          </p:cNvSpPr>
          <p:nvPr>
            <p:ph type="dt" sz="half" idx="23"/>
          </p:nvPr>
        </p:nvSpPr>
        <p:spPr>
          <a:xfrm>
            <a:off x="10285388" y="6356350"/>
            <a:ext cx="1429283"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
        <p:nvSpPr>
          <p:cNvPr id="40" name="Slide Number Placeholder 5">
            <a:extLst>
              <a:ext uri="{FF2B5EF4-FFF2-40B4-BE49-F238E27FC236}">
                <a16:creationId xmlns:a16="http://schemas.microsoft.com/office/drawing/2014/main" id="{C2936759-3855-E144-8703-79F4224F2268}"/>
              </a:ext>
            </a:extLst>
          </p:cNvPr>
          <p:cNvSpPr>
            <a:spLocks noGrp="1"/>
          </p:cNvSpPr>
          <p:nvPr>
            <p:ph type="sldNum" sz="quarter" idx="2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
        <p:nvSpPr>
          <p:cNvPr id="42" name="Title 1">
            <a:extLst>
              <a:ext uri="{FF2B5EF4-FFF2-40B4-BE49-F238E27FC236}">
                <a16:creationId xmlns:a16="http://schemas.microsoft.com/office/drawing/2014/main" id="{8FE32960-3616-C44A-82B2-EE3A9BC5FC0A}"/>
              </a:ext>
            </a:extLst>
          </p:cNvPr>
          <p:cNvSpPr>
            <a:spLocks noGrp="1"/>
          </p:cNvSpPr>
          <p:nvPr>
            <p:ph type="title"/>
          </p:nvPr>
        </p:nvSpPr>
        <p:spPr>
          <a:xfrm>
            <a:off x="492917" y="365125"/>
            <a:ext cx="11221755" cy="1143645"/>
          </a:xfrm>
        </p:spPr>
        <p:txBody>
          <a:bodyPr>
            <a:normAutofit/>
          </a:bodyPr>
          <a:lstStyle>
            <a:lvl1pPr>
              <a:defRPr sz="5400">
                <a:solidFill>
                  <a:schemeClr val="bg2">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2875107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 Photo">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C4839BE7-AF0B-364A-9D3D-497DCD209D1B}"/>
              </a:ext>
            </a:extLst>
          </p:cNvPr>
          <p:cNvSpPr/>
          <p:nvPr userDrawn="1"/>
        </p:nvSpPr>
        <p:spPr>
          <a:xfrm>
            <a:off x="-5326" y="0"/>
            <a:ext cx="12197326" cy="17282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icture Placeholder 6">
            <a:extLst>
              <a:ext uri="{FF2B5EF4-FFF2-40B4-BE49-F238E27FC236}">
                <a16:creationId xmlns:a16="http://schemas.microsoft.com/office/drawing/2014/main" id="{7D3B8D75-6B10-9447-B5A5-915564B149B8}"/>
              </a:ext>
            </a:extLst>
          </p:cNvPr>
          <p:cNvSpPr>
            <a:spLocks noGrp="1" noChangeAspect="1"/>
          </p:cNvSpPr>
          <p:nvPr>
            <p:ph type="pic" sz="quarter" idx="10"/>
          </p:nvPr>
        </p:nvSpPr>
        <p:spPr>
          <a:xfrm>
            <a:off x="576072" y="21202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18" name="Text Placeholder 17">
            <a:extLst>
              <a:ext uri="{FF2B5EF4-FFF2-40B4-BE49-F238E27FC236}">
                <a16:creationId xmlns:a16="http://schemas.microsoft.com/office/drawing/2014/main" id="{203C2A7B-004A-6944-9A08-8A5A14288742}"/>
              </a:ext>
            </a:extLst>
          </p:cNvPr>
          <p:cNvSpPr>
            <a:spLocks noGrp="1"/>
          </p:cNvSpPr>
          <p:nvPr>
            <p:ph type="body" sz="quarter" idx="14" hasCustomPrompt="1"/>
          </p:nvPr>
        </p:nvSpPr>
        <p:spPr>
          <a:xfrm>
            <a:off x="576072"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19" name="Text Placeholder 17">
            <a:extLst>
              <a:ext uri="{FF2B5EF4-FFF2-40B4-BE49-F238E27FC236}">
                <a16:creationId xmlns:a16="http://schemas.microsoft.com/office/drawing/2014/main" id="{6EF996A9-9D54-1B4A-AD33-90E32A3ABD05}"/>
              </a:ext>
            </a:extLst>
          </p:cNvPr>
          <p:cNvSpPr>
            <a:spLocks noGrp="1"/>
          </p:cNvSpPr>
          <p:nvPr>
            <p:ph type="body" sz="quarter" idx="15" hasCustomPrompt="1"/>
          </p:nvPr>
        </p:nvSpPr>
        <p:spPr>
          <a:xfrm>
            <a:off x="576072"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8" name="Picture Placeholder 6">
            <a:extLst>
              <a:ext uri="{FF2B5EF4-FFF2-40B4-BE49-F238E27FC236}">
                <a16:creationId xmlns:a16="http://schemas.microsoft.com/office/drawing/2014/main" id="{6BB2E4EC-B8A1-CD41-9057-9AE6A7882BB2}"/>
              </a:ext>
            </a:extLst>
          </p:cNvPr>
          <p:cNvSpPr>
            <a:spLocks noGrp="1" noChangeAspect="1"/>
          </p:cNvSpPr>
          <p:nvPr>
            <p:ph type="pic" sz="quarter" idx="16"/>
          </p:nvPr>
        </p:nvSpPr>
        <p:spPr>
          <a:xfrm>
            <a:off x="3557016" y="21202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30" name="Text Placeholder 17">
            <a:extLst>
              <a:ext uri="{FF2B5EF4-FFF2-40B4-BE49-F238E27FC236}">
                <a16:creationId xmlns:a16="http://schemas.microsoft.com/office/drawing/2014/main" id="{CB8AD6F6-1B62-494C-8767-CC218F0E490B}"/>
              </a:ext>
            </a:extLst>
          </p:cNvPr>
          <p:cNvSpPr>
            <a:spLocks noGrp="1"/>
          </p:cNvSpPr>
          <p:nvPr>
            <p:ph type="body" sz="quarter" idx="17" hasCustomPrompt="1"/>
          </p:nvPr>
        </p:nvSpPr>
        <p:spPr>
          <a:xfrm>
            <a:off x="3557016"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1" name="Text Placeholder 17">
            <a:extLst>
              <a:ext uri="{FF2B5EF4-FFF2-40B4-BE49-F238E27FC236}">
                <a16:creationId xmlns:a16="http://schemas.microsoft.com/office/drawing/2014/main" id="{7A812F38-0F8B-6444-AD60-2F65D017B27C}"/>
              </a:ext>
            </a:extLst>
          </p:cNvPr>
          <p:cNvSpPr>
            <a:spLocks noGrp="1"/>
          </p:cNvSpPr>
          <p:nvPr>
            <p:ph type="body" sz="quarter" idx="18" hasCustomPrompt="1"/>
          </p:nvPr>
        </p:nvSpPr>
        <p:spPr>
          <a:xfrm>
            <a:off x="3557016"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2" name="Picture Placeholder 6">
            <a:extLst>
              <a:ext uri="{FF2B5EF4-FFF2-40B4-BE49-F238E27FC236}">
                <a16:creationId xmlns:a16="http://schemas.microsoft.com/office/drawing/2014/main" id="{3A006211-ACE1-FE46-9F10-A3D8E80651A2}"/>
              </a:ext>
            </a:extLst>
          </p:cNvPr>
          <p:cNvSpPr>
            <a:spLocks noGrp="1" noChangeAspect="1"/>
          </p:cNvSpPr>
          <p:nvPr>
            <p:ph type="pic" sz="quarter" idx="19"/>
          </p:nvPr>
        </p:nvSpPr>
        <p:spPr>
          <a:xfrm>
            <a:off x="6556248" y="21202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34" name="Text Placeholder 17">
            <a:extLst>
              <a:ext uri="{FF2B5EF4-FFF2-40B4-BE49-F238E27FC236}">
                <a16:creationId xmlns:a16="http://schemas.microsoft.com/office/drawing/2014/main" id="{1629A601-A52F-B84C-8138-62D4E4BB4BFC}"/>
              </a:ext>
            </a:extLst>
          </p:cNvPr>
          <p:cNvSpPr>
            <a:spLocks noGrp="1"/>
          </p:cNvSpPr>
          <p:nvPr>
            <p:ph type="body" sz="quarter" idx="20" hasCustomPrompt="1"/>
          </p:nvPr>
        </p:nvSpPr>
        <p:spPr>
          <a:xfrm>
            <a:off x="6556248"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5" name="Text Placeholder 17">
            <a:extLst>
              <a:ext uri="{FF2B5EF4-FFF2-40B4-BE49-F238E27FC236}">
                <a16:creationId xmlns:a16="http://schemas.microsoft.com/office/drawing/2014/main" id="{5AA874B1-682E-8846-A923-D1F12920B9F5}"/>
              </a:ext>
            </a:extLst>
          </p:cNvPr>
          <p:cNvSpPr>
            <a:spLocks noGrp="1"/>
          </p:cNvSpPr>
          <p:nvPr>
            <p:ph type="body" sz="quarter" idx="21" hasCustomPrompt="1"/>
          </p:nvPr>
        </p:nvSpPr>
        <p:spPr>
          <a:xfrm>
            <a:off x="6556248"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6" name="Picture Placeholder 6">
            <a:extLst>
              <a:ext uri="{FF2B5EF4-FFF2-40B4-BE49-F238E27FC236}">
                <a16:creationId xmlns:a16="http://schemas.microsoft.com/office/drawing/2014/main" id="{9D6FBD27-4D0C-784C-8752-36876C0C0E82}"/>
              </a:ext>
            </a:extLst>
          </p:cNvPr>
          <p:cNvSpPr>
            <a:spLocks noGrp="1" noChangeAspect="1"/>
          </p:cNvSpPr>
          <p:nvPr>
            <p:ph type="pic" sz="quarter" idx="22"/>
          </p:nvPr>
        </p:nvSpPr>
        <p:spPr>
          <a:xfrm>
            <a:off x="9601200" y="21202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38" name="Text Placeholder 17">
            <a:extLst>
              <a:ext uri="{FF2B5EF4-FFF2-40B4-BE49-F238E27FC236}">
                <a16:creationId xmlns:a16="http://schemas.microsoft.com/office/drawing/2014/main" id="{6DCEB387-598F-6945-AF2B-1145D25DF9E9}"/>
              </a:ext>
            </a:extLst>
          </p:cNvPr>
          <p:cNvSpPr>
            <a:spLocks noGrp="1"/>
          </p:cNvSpPr>
          <p:nvPr>
            <p:ph type="body" sz="quarter" idx="23" hasCustomPrompt="1"/>
          </p:nvPr>
        </p:nvSpPr>
        <p:spPr>
          <a:xfrm>
            <a:off x="9601200" y="3344165"/>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39" name="Text Placeholder 17">
            <a:extLst>
              <a:ext uri="{FF2B5EF4-FFF2-40B4-BE49-F238E27FC236}">
                <a16:creationId xmlns:a16="http://schemas.microsoft.com/office/drawing/2014/main" id="{FB68E8FC-0520-4544-AFF4-3642E9F0C299}"/>
              </a:ext>
            </a:extLst>
          </p:cNvPr>
          <p:cNvSpPr>
            <a:spLocks noGrp="1"/>
          </p:cNvSpPr>
          <p:nvPr>
            <p:ph type="body" sz="quarter" idx="24" hasCustomPrompt="1"/>
          </p:nvPr>
        </p:nvSpPr>
        <p:spPr>
          <a:xfrm>
            <a:off x="9601200" y="3642434"/>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0" name="Picture Placeholder 6">
            <a:extLst>
              <a:ext uri="{FF2B5EF4-FFF2-40B4-BE49-F238E27FC236}">
                <a16:creationId xmlns:a16="http://schemas.microsoft.com/office/drawing/2014/main" id="{BD637557-7B78-3747-9BC4-F35FDBF7FE45}"/>
              </a:ext>
            </a:extLst>
          </p:cNvPr>
          <p:cNvSpPr>
            <a:spLocks noGrp="1" noChangeAspect="1"/>
          </p:cNvSpPr>
          <p:nvPr>
            <p:ph type="pic" sz="quarter" idx="25"/>
          </p:nvPr>
        </p:nvSpPr>
        <p:spPr>
          <a:xfrm>
            <a:off x="576072" y="42225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42" name="Text Placeholder 17">
            <a:extLst>
              <a:ext uri="{FF2B5EF4-FFF2-40B4-BE49-F238E27FC236}">
                <a16:creationId xmlns:a16="http://schemas.microsoft.com/office/drawing/2014/main" id="{6E96B315-B471-8641-8867-F0EEE8BB1E97}"/>
              </a:ext>
            </a:extLst>
          </p:cNvPr>
          <p:cNvSpPr>
            <a:spLocks noGrp="1"/>
          </p:cNvSpPr>
          <p:nvPr>
            <p:ph type="body" sz="quarter" idx="26" hasCustomPrompt="1"/>
          </p:nvPr>
        </p:nvSpPr>
        <p:spPr>
          <a:xfrm>
            <a:off x="576072"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3" name="Text Placeholder 17">
            <a:extLst>
              <a:ext uri="{FF2B5EF4-FFF2-40B4-BE49-F238E27FC236}">
                <a16:creationId xmlns:a16="http://schemas.microsoft.com/office/drawing/2014/main" id="{00A98649-AF92-9A43-A80B-27DB0DECCB5E}"/>
              </a:ext>
            </a:extLst>
          </p:cNvPr>
          <p:cNvSpPr>
            <a:spLocks noGrp="1"/>
          </p:cNvSpPr>
          <p:nvPr>
            <p:ph type="body" sz="quarter" idx="27" hasCustomPrompt="1"/>
          </p:nvPr>
        </p:nvSpPr>
        <p:spPr>
          <a:xfrm>
            <a:off x="576072"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4" name="Picture Placeholder 6">
            <a:extLst>
              <a:ext uri="{FF2B5EF4-FFF2-40B4-BE49-F238E27FC236}">
                <a16:creationId xmlns:a16="http://schemas.microsoft.com/office/drawing/2014/main" id="{5AB0D830-FF86-F646-A1A1-ADC6E62FFEC4}"/>
              </a:ext>
            </a:extLst>
          </p:cNvPr>
          <p:cNvSpPr>
            <a:spLocks noGrp="1" noChangeAspect="1"/>
          </p:cNvSpPr>
          <p:nvPr>
            <p:ph type="pic" sz="quarter" idx="28"/>
          </p:nvPr>
        </p:nvSpPr>
        <p:spPr>
          <a:xfrm>
            <a:off x="3557016" y="42225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46" name="Text Placeholder 17">
            <a:extLst>
              <a:ext uri="{FF2B5EF4-FFF2-40B4-BE49-F238E27FC236}">
                <a16:creationId xmlns:a16="http://schemas.microsoft.com/office/drawing/2014/main" id="{DE8B90F1-E53D-1C48-8451-7BFC71569DE1}"/>
              </a:ext>
            </a:extLst>
          </p:cNvPr>
          <p:cNvSpPr>
            <a:spLocks noGrp="1"/>
          </p:cNvSpPr>
          <p:nvPr>
            <p:ph type="body" sz="quarter" idx="29" hasCustomPrompt="1"/>
          </p:nvPr>
        </p:nvSpPr>
        <p:spPr>
          <a:xfrm>
            <a:off x="3557016"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7" name="Text Placeholder 17">
            <a:extLst>
              <a:ext uri="{FF2B5EF4-FFF2-40B4-BE49-F238E27FC236}">
                <a16:creationId xmlns:a16="http://schemas.microsoft.com/office/drawing/2014/main" id="{48A5CECD-022B-FE45-9374-D1FC6E00B22B}"/>
              </a:ext>
            </a:extLst>
          </p:cNvPr>
          <p:cNvSpPr>
            <a:spLocks noGrp="1"/>
          </p:cNvSpPr>
          <p:nvPr>
            <p:ph type="body" sz="quarter" idx="30" hasCustomPrompt="1"/>
          </p:nvPr>
        </p:nvSpPr>
        <p:spPr>
          <a:xfrm>
            <a:off x="3557016"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48" name="Picture Placeholder 6">
            <a:extLst>
              <a:ext uri="{FF2B5EF4-FFF2-40B4-BE49-F238E27FC236}">
                <a16:creationId xmlns:a16="http://schemas.microsoft.com/office/drawing/2014/main" id="{EC6367FB-3595-7148-82EC-13C6CE694097}"/>
              </a:ext>
            </a:extLst>
          </p:cNvPr>
          <p:cNvSpPr>
            <a:spLocks noGrp="1" noChangeAspect="1"/>
          </p:cNvSpPr>
          <p:nvPr>
            <p:ph type="pic" sz="quarter" idx="31"/>
          </p:nvPr>
        </p:nvSpPr>
        <p:spPr>
          <a:xfrm>
            <a:off x="6556248" y="42225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50" name="Text Placeholder 17">
            <a:extLst>
              <a:ext uri="{FF2B5EF4-FFF2-40B4-BE49-F238E27FC236}">
                <a16:creationId xmlns:a16="http://schemas.microsoft.com/office/drawing/2014/main" id="{29AD5401-C04B-3747-9C6B-AC62F2F42559}"/>
              </a:ext>
            </a:extLst>
          </p:cNvPr>
          <p:cNvSpPr>
            <a:spLocks noGrp="1"/>
          </p:cNvSpPr>
          <p:nvPr>
            <p:ph type="body" sz="quarter" idx="32" hasCustomPrompt="1"/>
          </p:nvPr>
        </p:nvSpPr>
        <p:spPr>
          <a:xfrm>
            <a:off x="6556248"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1" name="Text Placeholder 17">
            <a:extLst>
              <a:ext uri="{FF2B5EF4-FFF2-40B4-BE49-F238E27FC236}">
                <a16:creationId xmlns:a16="http://schemas.microsoft.com/office/drawing/2014/main" id="{AC220BBF-86B3-FC42-AC65-ABE1E3DB1B8A}"/>
              </a:ext>
            </a:extLst>
          </p:cNvPr>
          <p:cNvSpPr>
            <a:spLocks noGrp="1"/>
          </p:cNvSpPr>
          <p:nvPr>
            <p:ph type="body" sz="quarter" idx="33" hasCustomPrompt="1"/>
          </p:nvPr>
        </p:nvSpPr>
        <p:spPr>
          <a:xfrm>
            <a:off x="6556248"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2" name="Picture Placeholder 6">
            <a:extLst>
              <a:ext uri="{FF2B5EF4-FFF2-40B4-BE49-F238E27FC236}">
                <a16:creationId xmlns:a16="http://schemas.microsoft.com/office/drawing/2014/main" id="{27BC8E2E-95DD-C34C-AF57-82911379D8EC}"/>
              </a:ext>
            </a:extLst>
          </p:cNvPr>
          <p:cNvSpPr>
            <a:spLocks noGrp="1" noChangeAspect="1"/>
          </p:cNvSpPr>
          <p:nvPr>
            <p:ph type="pic" sz="quarter" idx="34"/>
          </p:nvPr>
        </p:nvSpPr>
        <p:spPr>
          <a:xfrm>
            <a:off x="9601200" y="4222539"/>
            <a:ext cx="1097280" cy="1097280"/>
          </a:xfrm>
        </p:spPr>
        <p:txBody>
          <a:bodyPr anchor="ctr">
            <a:normAutofit/>
          </a:bodyPr>
          <a:lstStyle>
            <a:lvl1pPr marL="0" indent="0" algn="ctr">
              <a:spcBef>
                <a:spcPts val="0"/>
              </a:spcBef>
              <a:buNone/>
              <a:defRPr sz="800">
                <a:latin typeface="+mn-lt"/>
              </a:defRPr>
            </a:lvl1pPr>
          </a:lstStyle>
          <a:p>
            <a:endParaRPr lang="en-US" dirty="0"/>
          </a:p>
        </p:txBody>
      </p:sp>
      <p:sp>
        <p:nvSpPr>
          <p:cNvPr id="54" name="Text Placeholder 17">
            <a:extLst>
              <a:ext uri="{FF2B5EF4-FFF2-40B4-BE49-F238E27FC236}">
                <a16:creationId xmlns:a16="http://schemas.microsoft.com/office/drawing/2014/main" id="{B4A1BEFC-2921-144C-A93E-29B4C083EC2B}"/>
              </a:ext>
            </a:extLst>
          </p:cNvPr>
          <p:cNvSpPr>
            <a:spLocks noGrp="1"/>
          </p:cNvSpPr>
          <p:nvPr>
            <p:ph type="body" sz="quarter" idx="35" hasCustomPrompt="1"/>
          </p:nvPr>
        </p:nvSpPr>
        <p:spPr>
          <a:xfrm>
            <a:off x="9601200" y="5441767"/>
            <a:ext cx="2103120" cy="274320"/>
          </a:xfrm>
        </p:spPr>
        <p:txBody>
          <a:bodyPr lIns="0" anchor="ctr" anchorCtr="0">
            <a:noAutofit/>
          </a:bodyPr>
          <a:lstStyle>
            <a:lvl1pPr marL="0" indent="0" algn="l">
              <a:buNone/>
              <a:defRPr sz="1400" b="1">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55" name="Text Placeholder 17">
            <a:extLst>
              <a:ext uri="{FF2B5EF4-FFF2-40B4-BE49-F238E27FC236}">
                <a16:creationId xmlns:a16="http://schemas.microsoft.com/office/drawing/2014/main" id="{6E2FDF3E-9C43-FC49-8286-1174132AA158}"/>
              </a:ext>
            </a:extLst>
          </p:cNvPr>
          <p:cNvSpPr>
            <a:spLocks noGrp="1"/>
          </p:cNvSpPr>
          <p:nvPr>
            <p:ph type="body" sz="quarter" idx="36" hasCustomPrompt="1"/>
          </p:nvPr>
        </p:nvSpPr>
        <p:spPr>
          <a:xfrm>
            <a:off x="9601200" y="5740036"/>
            <a:ext cx="2103120" cy="274320"/>
          </a:xfrm>
        </p:spPr>
        <p:txBody>
          <a:bodyPr lIns="0">
            <a:noAutofit/>
          </a:bodyPr>
          <a:lstStyle>
            <a:lvl1pPr marL="0" indent="0" algn="l">
              <a:buNone/>
              <a:defRPr sz="1400" b="0">
                <a:solidFill>
                  <a:schemeClr val="bg2">
                    <a:lumMod val="75000"/>
                  </a:schemeClr>
                </a:solidFill>
                <a:latin typeface="+mn-lt"/>
              </a:defRPr>
            </a:lvl1pPr>
            <a:lvl2pPr marL="457200" indent="0">
              <a:buNone/>
              <a:defRPr sz="1400">
                <a:solidFill>
                  <a:schemeClr val="accent4"/>
                </a:solidFill>
                <a:latin typeface="Avenir Book" panose="02000503020000020003" pitchFamily="2" charset="0"/>
              </a:defRPr>
            </a:lvl2pPr>
            <a:lvl3pPr marL="914400" indent="0">
              <a:buNone/>
              <a:defRPr sz="1200">
                <a:solidFill>
                  <a:schemeClr val="accent4"/>
                </a:solidFill>
                <a:latin typeface="Avenir Book" panose="02000503020000020003" pitchFamily="2" charset="0"/>
              </a:defRPr>
            </a:lvl3pPr>
            <a:lvl4pPr marL="1371600" indent="0">
              <a:buNone/>
              <a:defRPr sz="1100">
                <a:solidFill>
                  <a:schemeClr val="accent4"/>
                </a:solidFill>
                <a:latin typeface="Avenir Book" panose="02000503020000020003" pitchFamily="2" charset="0"/>
              </a:defRPr>
            </a:lvl4pPr>
            <a:lvl5pPr marL="1828800" indent="0">
              <a:buNone/>
              <a:defRPr sz="1100">
                <a:solidFill>
                  <a:schemeClr val="accent4"/>
                </a:solidFill>
                <a:latin typeface="Avenir Book" panose="02000503020000020003" pitchFamily="2" charset="0"/>
              </a:defRPr>
            </a:lvl5pPr>
          </a:lstStyle>
          <a:p>
            <a:pPr lvl="0"/>
            <a:r>
              <a:rPr lang="en-US"/>
              <a:t>Click to edit master</a:t>
            </a:r>
          </a:p>
        </p:txBody>
      </p:sp>
      <p:sp>
        <p:nvSpPr>
          <p:cNvPr id="29" name="Footer Placeholder 2">
            <a:extLst>
              <a:ext uri="{FF2B5EF4-FFF2-40B4-BE49-F238E27FC236}">
                <a16:creationId xmlns:a16="http://schemas.microsoft.com/office/drawing/2014/main" id="{761268EF-00C0-F041-B0CD-4C802A4AA3DE}"/>
              </a:ext>
            </a:extLst>
          </p:cNvPr>
          <p:cNvSpPr>
            <a:spLocks noGrp="1"/>
          </p:cNvSpPr>
          <p:nvPr>
            <p:ph type="ftr" sz="quarter" idx="37"/>
          </p:nvPr>
        </p:nvSpPr>
        <p:spPr>
          <a:xfrm>
            <a:off x="4038600" y="6356350"/>
            <a:ext cx="4114800" cy="365125"/>
          </a:xfrm>
        </p:spPr>
        <p:txBody>
          <a:bodyPr/>
          <a:lstStyle>
            <a:lvl1pPr algn="ctr">
              <a:defRPr>
                <a:solidFill>
                  <a:schemeClr val="accent4"/>
                </a:solidFill>
                <a:latin typeface="+mn-lt"/>
              </a:defRPr>
            </a:lvl1pPr>
          </a:lstStyle>
          <a:p>
            <a:r>
              <a:rPr lang="en-US" dirty="0"/>
              <a:t>PITCH DECK</a:t>
            </a:r>
          </a:p>
        </p:txBody>
      </p:sp>
      <p:sp>
        <p:nvSpPr>
          <p:cNvPr id="33" name="Date Placeholder 3">
            <a:extLst>
              <a:ext uri="{FF2B5EF4-FFF2-40B4-BE49-F238E27FC236}">
                <a16:creationId xmlns:a16="http://schemas.microsoft.com/office/drawing/2014/main" id="{6BB5CE9A-A1C7-6947-8F40-0E674879C063}"/>
              </a:ext>
            </a:extLst>
          </p:cNvPr>
          <p:cNvSpPr>
            <a:spLocks noGrp="1"/>
          </p:cNvSpPr>
          <p:nvPr>
            <p:ph type="dt" sz="half" idx="38"/>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
        <p:nvSpPr>
          <p:cNvPr id="41" name="Slide Number Placeholder 5">
            <a:extLst>
              <a:ext uri="{FF2B5EF4-FFF2-40B4-BE49-F238E27FC236}">
                <a16:creationId xmlns:a16="http://schemas.microsoft.com/office/drawing/2014/main" id="{1702F4E2-9AFB-D94B-9F56-09D2B566A9CA}"/>
              </a:ext>
            </a:extLst>
          </p:cNvPr>
          <p:cNvSpPr>
            <a:spLocks noGrp="1"/>
          </p:cNvSpPr>
          <p:nvPr>
            <p:ph type="sldNum" sz="quarter" idx="39"/>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
        <p:nvSpPr>
          <p:cNvPr id="49" name="Title 1">
            <a:extLst>
              <a:ext uri="{FF2B5EF4-FFF2-40B4-BE49-F238E27FC236}">
                <a16:creationId xmlns:a16="http://schemas.microsoft.com/office/drawing/2014/main" id="{75659A7F-A0AB-4B4A-9088-90D5276E4F42}"/>
              </a:ext>
            </a:extLst>
          </p:cNvPr>
          <p:cNvSpPr>
            <a:spLocks noGrp="1"/>
          </p:cNvSpPr>
          <p:nvPr>
            <p:ph type="title"/>
          </p:nvPr>
        </p:nvSpPr>
        <p:spPr>
          <a:xfrm>
            <a:off x="492917" y="365125"/>
            <a:ext cx="11221755" cy="1143645"/>
          </a:xfrm>
        </p:spPr>
        <p:txBody>
          <a:bodyPr>
            <a:normAutofit/>
          </a:bodyPr>
          <a:lstStyle>
            <a:lvl1pPr>
              <a:defRPr sz="5400">
                <a:solidFill>
                  <a:schemeClr val="bg2">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2524036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D52A35E-A8EB-2B4B-BDBE-FAB2DD34F2BB}"/>
              </a:ext>
            </a:extLst>
          </p:cNvPr>
          <p:cNvSpPr>
            <a:spLocks noGrp="1"/>
          </p:cNvSpPr>
          <p:nvPr>
            <p:ph type="pic" sz="quarter" idx="14"/>
          </p:nvPr>
        </p:nvSpPr>
        <p:spPr>
          <a:xfrm>
            <a:off x="0" y="0"/>
            <a:ext cx="3044201" cy="6858000"/>
          </a:xfrm>
        </p:spPr>
        <p:txBody>
          <a:bodyPr/>
          <a:lstStyle>
            <a:lvl1pPr>
              <a:defRPr>
                <a:latin typeface="+mn-lt"/>
              </a:defRPr>
            </a:lvl1pPr>
          </a:lstStyle>
          <a:p>
            <a:endParaRPr lang="en-US" dirty="0"/>
          </a:p>
        </p:txBody>
      </p:sp>
      <p:sp>
        <p:nvSpPr>
          <p:cNvPr id="6" name="Rectangle 5">
            <a:extLst>
              <a:ext uri="{FF2B5EF4-FFF2-40B4-BE49-F238E27FC236}">
                <a16:creationId xmlns:a16="http://schemas.microsoft.com/office/drawing/2014/main" id="{590F149E-5163-3642-98ED-A1D662A9639C}"/>
              </a:ext>
            </a:extLst>
          </p:cNvPr>
          <p:cNvSpPr/>
          <p:nvPr userDrawn="1"/>
        </p:nvSpPr>
        <p:spPr>
          <a:xfrm>
            <a:off x="3044201" y="2"/>
            <a:ext cx="9193404" cy="172877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2" name="Title 1">
            <a:extLst>
              <a:ext uri="{FF2B5EF4-FFF2-40B4-BE49-F238E27FC236}">
                <a16:creationId xmlns:a16="http://schemas.microsoft.com/office/drawing/2014/main" id="{67CA7CA7-6EF9-BE47-83CC-59F8DEFB9264}"/>
              </a:ext>
            </a:extLst>
          </p:cNvPr>
          <p:cNvSpPr>
            <a:spLocks noGrp="1"/>
          </p:cNvSpPr>
          <p:nvPr>
            <p:ph type="title"/>
          </p:nvPr>
        </p:nvSpPr>
        <p:spPr>
          <a:xfrm>
            <a:off x="3537118" y="428844"/>
            <a:ext cx="8177554" cy="1014979"/>
          </a:xfrm>
        </p:spPr>
        <p:txBody>
          <a:bodyPr anchor="ctr" anchorCtr="0">
            <a:normAutofit/>
          </a:bodyPr>
          <a:lstStyle>
            <a:lvl1pPr algn="l">
              <a:defRPr sz="5400">
                <a:solidFill>
                  <a:schemeClr val="bg2">
                    <a:lumMod val="75000"/>
                  </a:schemeClr>
                </a:solidFill>
                <a:latin typeface="+mj-lt"/>
              </a:defRPr>
            </a:lvl1pPr>
          </a:lstStyle>
          <a:p>
            <a:r>
              <a:rPr lang="en-US"/>
              <a:t>Click to edit Master title style</a:t>
            </a:r>
          </a:p>
        </p:txBody>
      </p:sp>
      <p:sp>
        <p:nvSpPr>
          <p:cNvPr id="19" name="Content Placeholder 2">
            <a:extLst>
              <a:ext uri="{FF2B5EF4-FFF2-40B4-BE49-F238E27FC236}">
                <a16:creationId xmlns:a16="http://schemas.microsoft.com/office/drawing/2014/main" id="{44F10B97-63CB-6B4D-8AA0-A27F4F59BFD2}"/>
              </a:ext>
            </a:extLst>
          </p:cNvPr>
          <p:cNvSpPr>
            <a:spLocks noGrp="1"/>
          </p:cNvSpPr>
          <p:nvPr>
            <p:ph idx="1"/>
          </p:nvPr>
        </p:nvSpPr>
        <p:spPr>
          <a:xfrm>
            <a:off x="3537181" y="2395728"/>
            <a:ext cx="3721653" cy="3694176"/>
          </a:xfrm>
        </p:spPr>
        <p:txBody>
          <a:bodyPr>
            <a:normAutofit/>
          </a:bodyPr>
          <a:lstStyle>
            <a:lvl1pPr marL="0" indent="0">
              <a:lnSpc>
                <a:spcPct val="100000"/>
              </a:lnSpc>
              <a:spcBef>
                <a:spcPts val="600"/>
              </a:spcBef>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lnSpc>
                <a:spcPct val="100000"/>
              </a:lnSpc>
              <a:spcBef>
                <a:spcPts val="400"/>
              </a:spcBef>
              <a:buNone/>
              <a:defRPr sz="1400">
                <a:solidFill>
                  <a:schemeClr val="bg2">
                    <a:lumMod val="75000"/>
                  </a:schemeClr>
                </a:solidFill>
                <a:latin typeface="+mn-lt"/>
              </a:defRPr>
            </a:lvl3pPr>
            <a:lvl4pPr marL="1371600" indent="0">
              <a:lnSpc>
                <a:spcPct val="100000"/>
              </a:lnSpc>
              <a:spcBef>
                <a:spcPts val="400"/>
              </a:spcBef>
              <a:buNone/>
              <a:defRPr sz="1200">
                <a:solidFill>
                  <a:schemeClr val="bg2">
                    <a:lumMod val="75000"/>
                  </a:schemeClr>
                </a:solidFill>
                <a:latin typeface="+mn-lt"/>
              </a:defRPr>
            </a:lvl4pPr>
            <a:lvl5pPr marL="1828800" indent="0">
              <a:lnSpc>
                <a:spcPct val="100000"/>
              </a:lnSpc>
              <a:spcBef>
                <a:spcPts val="400"/>
              </a:spcBef>
              <a:buNone/>
              <a:defRPr sz="12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21" name="Content Placeholder 2">
            <a:extLst>
              <a:ext uri="{FF2B5EF4-FFF2-40B4-BE49-F238E27FC236}">
                <a16:creationId xmlns:a16="http://schemas.microsoft.com/office/drawing/2014/main" id="{7BB3621C-CFFA-684E-BF2E-38B3E003431D}"/>
              </a:ext>
            </a:extLst>
          </p:cNvPr>
          <p:cNvSpPr>
            <a:spLocks noGrp="1"/>
          </p:cNvSpPr>
          <p:nvPr>
            <p:ph idx="15"/>
          </p:nvPr>
        </p:nvSpPr>
        <p:spPr>
          <a:xfrm>
            <a:off x="7946723" y="2395728"/>
            <a:ext cx="3767949" cy="3694176"/>
          </a:xfrm>
        </p:spPr>
        <p:txBody>
          <a:bodyPr>
            <a:normAutofit/>
          </a:bodyPr>
          <a:lstStyle>
            <a:lvl1pPr marL="0" indent="0">
              <a:lnSpc>
                <a:spcPct val="100000"/>
              </a:lnSpc>
              <a:spcBef>
                <a:spcPts val="600"/>
              </a:spcBef>
              <a:buNone/>
              <a:defRPr sz="1600" b="1">
                <a:solidFill>
                  <a:schemeClr val="bg2">
                    <a:lumMod val="75000"/>
                  </a:schemeClr>
                </a:solidFill>
                <a:latin typeface="+mn-lt"/>
              </a:defRPr>
            </a:lvl1pPr>
            <a:lvl2pPr marL="0" indent="0">
              <a:lnSpc>
                <a:spcPct val="100000"/>
              </a:lnSpc>
              <a:spcBef>
                <a:spcPts val="600"/>
              </a:spcBef>
              <a:buNone/>
              <a:defRPr sz="1600">
                <a:solidFill>
                  <a:schemeClr val="bg2">
                    <a:lumMod val="75000"/>
                  </a:schemeClr>
                </a:solidFill>
                <a:latin typeface="+mn-lt"/>
              </a:defRPr>
            </a:lvl2pPr>
            <a:lvl3pPr marL="914400" indent="0">
              <a:lnSpc>
                <a:spcPct val="100000"/>
              </a:lnSpc>
              <a:spcBef>
                <a:spcPts val="400"/>
              </a:spcBef>
              <a:buNone/>
              <a:defRPr sz="1400">
                <a:solidFill>
                  <a:schemeClr val="bg2">
                    <a:lumMod val="75000"/>
                  </a:schemeClr>
                </a:solidFill>
                <a:latin typeface="+mn-lt"/>
              </a:defRPr>
            </a:lvl3pPr>
            <a:lvl4pPr marL="1371600" indent="0">
              <a:lnSpc>
                <a:spcPct val="100000"/>
              </a:lnSpc>
              <a:spcBef>
                <a:spcPts val="400"/>
              </a:spcBef>
              <a:buNone/>
              <a:defRPr sz="1200">
                <a:solidFill>
                  <a:schemeClr val="bg2">
                    <a:lumMod val="75000"/>
                  </a:schemeClr>
                </a:solidFill>
                <a:latin typeface="+mn-lt"/>
              </a:defRPr>
            </a:lvl4pPr>
            <a:lvl5pPr marL="1828800" indent="0">
              <a:lnSpc>
                <a:spcPct val="100000"/>
              </a:lnSpc>
              <a:spcBef>
                <a:spcPts val="400"/>
              </a:spcBef>
              <a:buNone/>
              <a:defRPr sz="12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26" name="Slide Number Placeholder 5">
            <a:extLst>
              <a:ext uri="{FF2B5EF4-FFF2-40B4-BE49-F238E27FC236}">
                <a16:creationId xmlns:a16="http://schemas.microsoft.com/office/drawing/2014/main" id="{81F050A6-EA83-E74A-B437-9CE650A49F31}"/>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27" name="Footer Placeholder 4">
            <a:extLst>
              <a:ext uri="{FF2B5EF4-FFF2-40B4-BE49-F238E27FC236}">
                <a16:creationId xmlns:a16="http://schemas.microsoft.com/office/drawing/2014/main" id="{575460F1-C651-F546-B045-03A112F086C5}"/>
              </a:ext>
            </a:extLst>
          </p:cNvPr>
          <p:cNvSpPr>
            <a:spLocks noGrp="1"/>
          </p:cNvSpPr>
          <p:nvPr>
            <p:ph type="ftr" sz="quarter" idx="3"/>
          </p:nvPr>
        </p:nvSpPr>
        <p:spPr>
          <a:xfrm>
            <a:off x="3567948" y="6356350"/>
            <a:ext cx="2649255" cy="365125"/>
          </a:xfrm>
          <a:prstGeom prst="rect">
            <a:avLst/>
          </a:prstGeom>
        </p:spPr>
        <p:txBody>
          <a:bodyPr vert="horz" lIns="91440" tIns="45720" rIns="91440" bIns="45720" rtlCol="0" anchor="ctr"/>
          <a:lstStyle>
            <a:lvl1pPr algn="l">
              <a:defRPr sz="1200">
                <a:solidFill>
                  <a:schemeClr val="accent4"/>
                </a:solidFill>
                <a:latin typeface="+mn-lt"/>
              </a:defRPr>
            </a:lvl1pPr>
          </a:lstStyle>
          <a:p>
            <a:r>
              <a:rPr lang="en-US" dirty="0"/>
              <a:t>PITCH DECK</a:t>
            </a:r>
          </a:p>
        </p:txBody>
      </p:sp>
      <p:sp>
        <p:nvSpPr>
          <p:cNvPr id="28" name="Date Placeholder 3">
            <a:extLst>
              <a:ext uri="{FF2B5EF4-FFF2-40B4-BE49-F238E27FC236}">
                <a16:creationId xmlns:a16="http://schemas.microsoft.com/office/drawing/2014/main" id="{EBDA48E1-37F9-284F-8F7F-426F4063D06A}"/>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Tree>
    <p:extLst>
      <p:ext uri="{BB962C8B-B14F-4D97-AF65-F5344CB8AC3E}">
        <p14:creationId xmlns:p14="http://schemas.microsoft.com/office/powerpoint/2010/main" val="2697106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7E13EF0-6E32-8E44-B09A-9B746B2D25C3}"/>
              </a:ext>
            </a:extLst>
          </p:cNvPr>
          <p:cNvSpPr>
            <a:spLocks noGrp="1"/>
          </p:cNvSpPr>
          <p:nvPr>
            <p:ph type="pic" sz="quarter" idx="10"/>
          </p:nvPr>
        </p:nvSpPr>
        <p:spPr>
          <a:xfrm>
            <a:off x="0" y="0"/>
            <a:ext cx="6112812" cy="6858000"/>
          </a:xfrm>
        </p:spPr>
        <p:txBody>
          <a:bodyPr/>
          <a:lstStyle/>
          <a:p>
            <a:endParaRPr lang="en-US" dirty="0"/>
          </a:p>
        </p:txBody>
      </p:sp>
      <p:sp>
        <p:nvSpPr>
          <p:cNvPr id="16" name="Rectangle 15">
            <a:extLst>
              <a:ext uri="{FF2B5EF4-FFF2-40B4-BE49-F238E27FC236}">
                <a16:creationId xmlns:a16="http://schemas.microsoft.com/office/drawing/2014/main" id="{0CE1975B-7553-C840-BF64-61486AF5C4C0}"/>
              </a:ext>
            </a:extLst>
          </p:cNvPr>
          <p:cNvSpPr/>
          <p:nvPr userDrawn="1"/>
        </p:nvSpPr>
        <p:spPr>
          <a:xfrm>
            <a:off x="6112812" y="0"/>
            <a:ext cx="607918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ooter Placeholder 22">
            <a:extLst>
              <a:ext uri="{FF2B5EF4-FFF2-40B4-BE49-F238E27FC236}">
                <a16:creationId xmlns:a16="http://schemas.microsoft.com/office/drawing/2014/main" id="{CA0C724A-FAD9-E146-A1C8-EBAE3739D2E1}"/>
              </a:ext>
            </a:extLst>
          </p:cNvPr>
          <p:cNvSpPr>
            <a:spLocks noGrp="1"/>
          </p:cNvSpPr>
          <p:nvPr>
            <p:ph type="ftr" sz="quarter" idx="19"/>
          </p:nvPr>
        </p:nvSpPr>
        <p:spPr>
          <a:xfrm>
            <a:off x="6583590" y="6356350"/>
            <a:ext cx="2704893" cy="365125"/>
          </a:xfrm>
          <a:prstGeom prst="rect">
            <a:avLst/>
          </a:prstGeom>
        </p:spPr>
        <p:txBody>
          <a:bodyPr/>
          <a:lstStyle>
            <a:lvl1pPr algn="l">
              <a:defRPr>
                <a:solidFill>
                  <a:schemeClr val="bg2">
                    <a:lumMod val="75000"/>
                  </a:schemeClr>
                </a:solidFill>
              </a:defRPr>
            </a:lvl1pPr>
          </a:lstStyle>
          <a:p>
            <a:r>
              <a:rPr lang="en-US" dirty="0"/>
              <a:t>PITCH DECK</a:t>
            </a:r>
          </a:p>
        </p:txBody>
      </p:sp>
      <p:sp>
        <p:nvSpPr>
          <p:cNvPr id="23" name="Date Placeholder 3">
            <a:extLst>
              <a:ext uri="{FF2B5EF4-FFF2-40B4-BE49-F238E27FC236}">
                <a16:creationId xmlns:a16="http://schemas.microsoft.com/office/drawing/2014/main" id="{219A6394-C717-394F-8623-E4D3D24F588A}"/>
              </a:ext>
            </a:extLst>
          </p:cNvPr>
          <p:cNvSpPr>
            <a:spLocks noGrp="1"/>
          </p:cNvSpPr>
          <p:nvPr>
            <p:ph type="dt" sz="half" idx="2"/>
          </p:nvPr>
        </p:nvSpPr>
        <p:spPr>
          <a:xfrm>
            <a:off x="10346790" y="6356350"/>
            <a:ext cx="1367880" cy="365125"/>
          </a:xfrm>
          <a:prstGeom prst="rect">
            <a:avLst/>
          </a:prstGeom>
        </p:spPr>
        <p:txBody>
          <a:bodyPr anchor="ctr"/>
          <a:lstStyle>
            <a:lvl1pPr algn="r">
              <a:defRPr sz="1200">
                <a:solidFill>
                  <a:schemeClr val="bg2">
                    <a:lumMod val="75000"/>
                  </a:schemeClr>
                </a:solidFill>
                <a:latin typeface="Avenir Next LT Pro" panose="020B0504020202020204" pitchFamily="34" charset="77"/>
              </a:defRPr>
            </a:lvl1pPr>
          </a:lstStyle>
          <a:p>
            <a:r>
              <a:rPr lang="en-US"/>
              <a:t>6/15/XX</a:t>
            </a:r>
            <a:endParaRPr lang="en-US" dirty="0"/>
          </a:p>
        </p:txBody>
      </p:sp>
      <p:sp>
        <p:nvSpPr>
          <p:cNvPr id="14" name="Slide Number Placeholder 5">
            <a:extLst>
              <a:ext uri="{FF2B5EF4-FFF2-40B4-BE49-F238E27FC236}">
                <a16:creationId xmlns:a16="http://schemas.microsoft.com/office/drawing/2014/main" id="{3EE49E08-B4B7-D941-8502-9C8CE598A2F5}"/>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Avenir Next LT Pro" panose="020B0504020202020204" pitchFamily="34" charset="77"/>
              </a:defRPr>
            </a:lvl1pPr>
          </a:lstStyle>
          <a:p>
            <a:fld id="{D156BFF5-A11A-234E-A308-E7366A28581C}" type="slidenum">
              <a:rPr lang="en-US" smtClean="0"/>
              <a:pPr/>
              <a:t>‹#›</a:t>
            </a:fld>
            <a:endParaRPr lang="en-US" dirty="0"/>
          </a:p>
        </p:txBody>
      </p:sp>
      <p:sp>
        <p:nvSpPr>
          <p:cNvPr id="15" name="Title 1">
            <a:extLst>
              <a:ext uri="{FF2B5EF4-FFF2-40B4-BE49-F238E27FC236}">
                <a16:creationId xmlns:a16="http://schemas.microsoft.com/office/drawing/2014/main" id="{8A557EA6-ABC6-F740-833E-ED900088C69B}"/>
              </a:ext>
            </a:extLst>
          </p:cNvPr>
          <p:cNvSpPr>
            <a:spLocks noGrp="1"/>
          </p:cNvSpPr>
          <p:nvPr>
            <p:ph type="title"/>
          </p:nvPr>
        </p:nvSpPr>
        <p:spPr>
          <a:xfrm>
            <a:off x="6605729" y="944457"/>
            <a:ext cx="5108943" cy="1130788"/>
          </a:xfrm>
        </p:spPr>
        <p:txBody>
          <a:bodyPr anchor="t" anchorCtr="0">
            <a:normAutofit/>
          </a:bodyPr>
          <a:lstStyle>
            <a:lvl1pPr>
              <a:defRPr sz="5400">
                <a:solidFill>
                  <a:schemeClr val="bg2">
                    <a:lumMod val="75000"/>
                  </a:schemeClr>
                </a:solidFill>
                <a:latin typeface="+mj-lt"/>
              </a:defRPr>
            </a:lvl1pPr>
          </a:lstStyle>
          <a:p>
            <a:r>
              <a:rPr lang="en-US"/>
              <a:t>Click to edit Master title style</a:t>
            </a:r>
          </a:p>
        </p:txBody>
      </p:sp>
      <p:sp>
        <p:nvSpPr>
          <p:cNvPr id="19" name="Text Placeholder 2">
            <a:extLst>
              <a:ext uri="{FF2B5EF4-FFF2-40B4-BE49-F238E27FC236}">
                <a16:creationId xmlns:a16="http://schemas.microsoft.com/office/drawing/2014/main" id="{EF6BE1F8-2B6C-B747-9F21-ECF2386BED2C}"/>
              </a:ext>
            </a:extLst>
          </p:cNvPr>
          <p:cNvSpPr>
            <a:spLocks noGrp="1"/>
          </p:cNvSpPr>
          <p:nvPr>
            <p:ph type="body" idx="1"/>
          </p:nvPr>
        </p:nvSpPr>
        <p:spPr>
          <a:xfrm>
            <a:off x="6605727" y="2125820"/>
            <a:ext cx="5108943" cy="3787723"/>
          </a:xfrm>
        </p:spPr>
        <p:txBody>
          <a:bodyPr>
            <a:normAutofit/>
          </a:bodyPr>
          <a:lstStyle>
            <a:lvl1pPr marL="0" indent="0">
              <a:lnSpc>
                <a:spcPct val="150000"/>
              </a:lnSpc>
              <a:buNone/>
              <a:defRPr sz="1600">
                <a:solidFill>
                  <a:schemeClr val="bg2">
                    <a:lumMod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9920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Ban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9985B93-457D-2645-8006-56655BA16ECE}"/>
              </a:ext>
            </a:extLst>
          </p:cNvPr>
          <p:cNvSpPr>
            <a:spLocks noGrp="1"/>
          </p:cNvSpPr>
          <p:nvPr>
            <p:ph type="pic" sz="quarter" idx="11"/>
          </p:nvPr>
        </p:nvSpPr>
        <p:spPr>
          <a:xfrm>
            <a:off x="0" y="0"/>
            <a:ext cx="12192000" cy="6858000"/>
          </a:xfrm>
        </p:spPr>
        <p:txBody>
          <a:bodyPr/>
          <a:lstStyle/>
          <a:p>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492918" y="4526866"/>
            <a:ext cx="6286255" cy="1427894"/>
          </a:xfrm>
          <a:effectLst>
            <a:outerShdw blurRad="152422" dist="77657" sx="110000" sy="110000" algn="ctr" rotWithShape="0">
              <a:schemeClr val="tx1">
                <a:alpha val="93000"/>
              </a:schemeClr>
            </a:outerShdw>
          </a:effectLst>
        </p:spPr>
        <p:txBody>
          <a:bodyPr anchor="ctr" anchorCtr="0">
            <a:normAutofit/>
          </a:bodyPr>
          <a:lstStyle>
            <a:lvl1pPr marL="0" indent="0" algn="l">
              <a:buNone/>
              <a:defRPr sz="1600" spc="0">
                <a:solidFill>
                  <a:schemeClr val="bg1"/>
                </a:solidFill>
                <a:effectLst>
                  <a:outerShdw blurRad="350742" sx="102000" sy="102000" algn="ctr" rotWithShape="0">
                    <a:prstClr val="black">
                      <a:alpha val="40000"/>
                    </a:prstClr>
                  </a:outerShdw>
                </a:effectLst>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2917" y="3371723"/>
            <a:ext cx="6286255" cy="1128589"/>
          </a:xfrm>
          <a:effectLst>
            <a:outerShdw blurRad="63500" dist="150885" sx="102000" sy="102000" algn="ctr" rotWithShape="0">
              <a:prstClr val="black">
                <a:alpha val="40000"/>
              </a:prstClr>
            </a:outerShdw>
          </a:effectLst>
        </p:spPr>
        <p:txBody>
          <a:bodyPr anchor="ctr" anchorCtr="0">
            <a:noAutofit/>
          </a:bodyPr>
          <a:lstStyle>
            <a:lvl1pPr algn="l">
              <a:defRPr sz="5400">
                <a:solidFill>
                  <a:schemeClr val="accent6"/>
                </a:solidFill>
                <a:effectLst/>
                <a:latin typeface="+mj-lt"/>
              </a:defRPr>
            </a:lvl1pPr>
          </a:lstStyle>
          <a:p>
            <a:r>
              <a:rPr lang="en-US" dirty="0"/>
              <a:t>Click to edit Master</a:t>
            </a:r>
          </a:p>
        </p:txBody>
      </p:sp>
      <p:sp>
        <p:nvSpPr>
          <p:cNvPr id="17" name="Footer Placeholder 2">
            <a:extLst>
              <a:ext uri="{FF2B5EF4-FFF2-40B4-BE49-F238E27FC236}">
                <a16:creationId xmlns:a16="http://schemas.microsoft.com/office/drawing/2014/main" id="{D18A3310-50EE-3142-930B-D378A2C7196F}"/>
              </a:ext>
            </a:extLst>
          </p:cNvPr>
          <p:cNvSpPr>
            <a:spLocks noGrp="1"/>
          </p:cNvSpPr>
          <p:nvPr>
            <p:ph type="ftr" sz="quarter" idx="21"/>
          </p:nvPr>
        </p:nvSpPr>
        <p:spPr>
          <a:xfrm>
            <a:off x="4038600" y="6356350"/>
            <a:ext cx="4114800" cy="365125"/>
          </a:xfrm>
        </p:spPr>
        <p:txBody>
          <a:bodyPr/>
          <a:lstStyle>
            <a:lvl1pPr algn="ctr">
              <a:defRPr>
                <a:solidFill>
                  <a:schemeClr val="bg1"/>
                </a:solidFill>
                <a:latin typeface="+mn-lt"/>
              </a:defRPr>
            </a:lvl1pPr>
          </a:lstStyle>
          <a:p>
            <a:r>
              <a:rPr lang="en-US" dirty="0"/>
              <a:t>PITCH DECK</a:t>
            </a:r>
          </a:p>
        </p:txBody>
      </p:sp>
      <p:sp>
        <p:nvSpPr>
          <p:cNvPr id="18" name="Date Placeholder 3">
            <a:extLst>
              <a:ext uri="{FF2B5EF4-FFF2-40B4-BE49-F238E27FC236}">
                <a16:creationId xmlns:a16="http://schemas.microsoft.com/office/drawing/2014/main" id="{D1020E5D-288E-E247-868A-B07CC082BE33}"/>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19" name="Slide Number Placeholder 5">
            <a:extLst>
              <a:ext uri="{FF2B5EF4-FFF2-40B4-BE49-F238E27FC236}">
                <a16:creationId xmlns:a16="http://schemas.microsoft.com/office/drawing/2014/main" id="{5C55A823-31F2-AB4B-BB7C-DC2A8B833B64}"/>
              </a:ext>
            </a:extLst>
          </p:cNvPr>
          <p:cNvSpPr>
            <a:spLocks noGrp="1"/>
          </p:cNvSpPr>
          <p:nvPr>
            <p:ph type="sldNum" sz="quarter" idx="2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2968429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2D9CC-6480-4575-B778-3317BDE476DF}"/>
              </a:ext>
            </a:extLst>
          </p:cNvPr>
          <p:cNvSpPr>
            <a:spLocks noGrp="1"/>
          </p:cNvSpPr>
          <p:nvPr>
            <p:ph type="title"/>
          </p:nvPr>
        </p:nvSpPr>
        <p:spPr>
          <a:xfrm>
            <a:off x="493776" y="365760"/>
            <a:ext cx="11219688" cy="1143000"/>
          </a:xfrm>
        </p:spPr>
        <p:txBody>
          <a:bodyPr>
            <a:normAutofit/>
          </a:bodyPr>
          <a:lstStyle>
            <a:lvl1pPr>
              <a:defRPr sz="5400">
                <a:solidFill>
                  <a:schemeClr val="bg2">
                    <a:lumMod val="75000"/>
                  </a:schemeClr>
                </a:solidFill>
              </a:defRPr>
            </a:lvl1pPr>
          </a:lstStyle>
          <a:p>
            <a:r>
              <a:rPr lang="en-US" dirty="0"/>
              <a:t>Click to edit Master title style</a:t>
            </a:r>
          </a:p>
        </p:txBody>
      </p:sp>
      <p:sp>
        <p:nvSpPr>
          <p:cNvPr id="3" name="Footer Placeholder 2">
            <a:extLst>
              <a:ext uri="{FF2B5EF4-FFF2-40B4-BE49-F238E27FC236}">
                <a16:creationId xmlns:a16="http://schemas.microsoft.com/office/drawing/2014/main" id="{16A0AED2-5674-4222-8972-52689F444CEA}"/>
              </a:ext>
            </a:extLst>
          </p:cNvPr>
          <p:cNvSpPr>
            <a:spLocks noGrp="1"/>
          </p:cNvSpPr>
          <p:nvPr>
            <p:ph type="ftr" sz="quarter" idx="10"/>
          </p:nvPr>
        </p:nvSpPr>
        <p:spPr/>
        <p:txBody>
          <a:bodyPr/>
          <a:lstStyle>
            <a:lvl1pPr>
              <a:defRPr>
                <a:solidFill>
                  <a:schemeClr val="accent4"/>
                </a:solidFill>
              </a:defRPr>
            </a:lvl1pPr>
          </a:lstStyle>
          <a:p>
            <a:r>
              <a:rPr lang="en-US" dirty="0"/>
              <a:t>PITCH DECK</a:t>
            </a:r>
          </a:p>
        </p:txBody>
      </p:sp>
      <p:sp>
        <p:nvSpPr>
          <p:cNvPr id="4" name="Date Placeholder 3">
            <a:extLst>
              <a:ext uri="{FF2B5EF4-FFF2-40B4-BE49-F238E27FC236}">
                <a16:creationId xmlns:a16="http://schemas.microsoft.com/office/drawing/2014/main" id="{CC765A4F-AA3E-43FE-A847-E23C0669A463}"/>
              </a:ext>
            </a:extLst>
          </p:cNvPr>
          <p:cNvSpPr>
            <a:spLocks noGrp="1"/>
          </p:cNvSpPr>
          <p:nvPr>
            <p:ph type="dt" sz="half" idx="11"/>
          </p:nvPr>
        </p:nvSpPr>
        <p:spPr>
          <a:xfrm>
            <a:off x="9067800" y="6356350"/>
            <a:ext cx="2645664" cy="365125"/>
          </a:xfrm>
        </p:spPr>
        <p:txBody>
          <a:bodyPr/>
          <a:lstStyle>
            <a:lvl1pPr>
              <a:defRPr>
                <a:solidFill>
                  <a:schemeClr val="accent4"/>
                </a:solidFill>
              </a:defRPr>
            </a:lvl1pPr>
          </a:lstStyle>
          <a:p>
            <a:r>
              <a:rPr lang="en-US"/>
              <a:t>6/15/XX</a:t>
            </a:r>
            <a:endParaRPr lang="en-US" dirty="0"/>
          </a:p>
        </p:txBody>
      </p:sp>
      <p:sp>
        <p:nvSpPr>
          <p:cNvPr id="5" name="Slide Number Placeholder 4">
            <a:extLst>
              <a:ext uri="{FF2B5EF4-FFF2-40B4-BE49-F238E27FC236}">
                <a16:creationId xmlns:a16="http://schemas.microsoft.com/office/drawing/2014/main" id="{0C5E53FA-20A3-4A6C-A6FF-3E65560A0367}"/>
              </a:ext>
            </a:extLst>
          </p:cNvPr>
          <p:cNvSpPr>
            <a:spLocks noGrp="1"/>
          </p:cNvSpPr>
          <p:nvPr>
            <p:ph type="sldNum" sz="quarter" idx="12"/>
          </p:nvPr>
        </p:nvSpPr>
        <p:spPr>
          <a:xfrm>
            <a:off x="493776" y="6356350"/>
            <a:ext cx="992124" cy="365125"/>
          </a:xfrm>
        </p:spPr>
        <p:txBody>
          <a:bodyPr/>
          <a:lstStyle>
            <a:lvl1pPr>
              <a:defRPr>
                <a:solidFill>
                  <a:schemeClr val="accent4"/>
                </a:solidFill>
              </a:defRPr>
            </a:lvl1pPr>
          </a:lstStyle>
          <a:p>
            <a:fld id="{D156BFF5-A11A-234E-A308-E7366A28581C}" type="slidenum">
              <a:rPr lang="en-US" smtClean="0"/>
              <a:pPr/>
              <a:t>‹#›</a:t>
            </a:fld>
            <a:endParaRPr lang="en-US" dirty="0"/>
          </a:p>
        </p:txBody>
      </p:sp>
      <p:sp>
        <p:nvSpPr>
          <p:cNvPr id="7" name="Content Placeholder 6">
            <a:extLst>
              <a:ext uri="{FF2B5EF4-FFF2-40B4-BE49-F238E27FC236}">
                <a16:creationId xmlns:a16="http://schemas.microsoft.com/office/drawing/2014/main" id="{9314D47D-F679-4E7B-BCBF-874BF928A5E4}"/>
              </a:ext>
            </a:extLst>
          </p:cNvPr>
          <p:cNvSpPr>
            <a:spLocks noGrp="1"/>
          </p:cNvSpPr>
          <p:nvPr>
            <p:ph sz="quarter" idx="13"/>
          </p:nvPr>
        </p:nvSpPr>
        <p:spPr>
          <a:xfrm>
            <a:off x="493776" y="1858963"/>
            <a:ext cx="11219688" cy="3829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57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FDD0CA-CA3A-6B4B-B159-01C6EA1B2519}"/>
              </a:ext>
            </a:extLst>
          </p:cNvPr>
          <p:cNvSpPr>
            <a:spLocks noGrp="1"/>
          </p:cNvSpPr>
          <p:nvPr>
            <p:ph type="pic" sz="quarter" idx="12"/>
          </p:nvPr>
        </p:nvSpPr>
        <p:spPr>
          <a:xfrm>
            <a:off x="9053538" y="0"/>
            <a:ext cx="3138461" cy="6858000"/>
          </a:xfrm>
        </p:spPr>
        <p:txBody>
          <a:bodyPr/>
          <a:lstStyle>
            <a:lvl1pPr>
              <a:defRPr>
                <a:latin typeface="+mn-lt"/>
              </a:defRPr>
            </a:lvl1pPr>
          </a:lstStyle>
          <a:p>
            <a:endParaRPr lang="en-US" dirty="0"/>
          </a:p>
        </p:txBody>
      </p:sp>
      <p:sp>
        <p:nvSpPr>
          <p:cNvPr id="15" name="Rectangle 14">
            <a:extLst>
              <a:ext uri="{FF2B5EF4-FFF2-40B4-BE49-F238E27FC236}">
                <a16:creationId xmlns:a16="http://schemas.microsoft.com/office/drawing/2014/main" id="{0D2A4CD6-5B55-2241-968E-97DAA8580DCC}"/>
              </a:ext>
            </a:extLst>
          </p:cNvPr>
          <p:cNvSpPr/>
          <p:nvPr userDrawn="1"/>
        </p:nvSpPr>
        <p:spPr>
          <a:xfrm>
            <a:off x="0" y="0"/>
            <a:ext cx="905894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Text Placeholder 4">
            <a:extLst>
              <a:ext uri="{FF2B5EF4-FFF2-40B4-BE49-F238E27FC236}">
                <a16:creationId xmlns:a16="http://schemas.microsoft.com/office/drawing/2014/main" id="{189A0273-17AD-8245-A2FA-D01083334AB6}"/>
              </a:ext>
            </a:extLst>
          </p:cNvPr>
          <p:cNvSpPr>
            <a:spLocks noGrp="1"/>
          </p:cNvSpPr>
          <p:nvPr>
            <p:ph type="body" sz="quarter" idx="16" hasCustomPrompt="1"/>
          </p:nvPr>
        </p:nvSpPr>
        <p:spPr>
          <a:xfrm>
            <a:off x="1485900" y="2532888"/>
            <a:ext cx="4876800" cy="3689350"/>
          </a:xfrm>
        </p:spPr>
        <p:txBody>
          <a:bodyPr>
            <a:noAutofit/>
          </a:bodyPr>
          <a:lstStyle>
            <a:lvl1pPr marL="0" indent="0">
              <a:buNone/>
              <a:defRPr sz="41300">
                <a:solidFill>
                  <a:schemeClr val="tx2">
                    <a:lumMod val="60000"/>
                    <a:lumOff val="40000"/>
                    <a:alpha val="20000"/>
                  </a:schemeClr>
                </a:solidFill>
                <a:latin typeface="+mj-lt"/>
              </a:defRPr>
            </a:lvl1pPr>
            <a:lvl2pPr marL="457200" indent="0">
              <a:buNone/>
              <a:defRPr>
                <a:latin typeface="Elephant Pro" pitchFamily="2" charset="0"/>
              </a:defRPr>
            </a:lvl2pPr>
            <a:lvl3pPr marL="914400" indent="0">
              <a:buNone/>
              <a:defRPr>
                <a:latin typeface="Elephant Pro" pitchFamily="2" charset="0"/>
              </a:defRPr>
            </a:lvl3pPr>
            <a:lvl4pPr marL="1371600" indent="0">
              <a:buNone/>
              <a:defRPr>
                <a:latin typeface="Elephant Pro" pitchFamily="2" charset="0"/>
              </a:defRPr>
            </a:lvl4pPr>
            <a:lvl5pPr marL="1828800" indent="0">
              <a:buNone/>
              <a:defRPr>
                <a:latin typeface="Elephant Pro" pitchFamily="2" charset="0"/>
              </a:defRPr>
            </a:lvl5pPr>
          </a:lstStyle>
          <a:p>
            <a:pPr lvl="0"/>
            <a:r>
              <a:rPr lang="en-US" dirty="0"/>
              <a:t>A</a:t>
            </a:r>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487679" y="736979"/>
            <a:ext cx="8052748" cy="1325563"/>
          </a:xfrm>
        </p:spPr>
        <p:txBody>
          <a:bodyPr anchor="ctr" anchorCtr="0">
            <a:normAutofit/>
          </a:bodyPr>
          <a:lstStyle>
            <a:lvl1pPr>
              <a:defRPr sz="5400">
                <a:solidFill>
                  <a:schemeClr val="accent5">
                    <a:lumMod val="60000"/>
                    <a:lumOff val="40000"/>
                  </a:schemeClr>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487679" y="2112264"/>
            <a:ext cx="3840480" cy="3615522"/>
          </a:xfrm>
        </p:spPr>
        <p:txBody>
          <a:bodyPr>
            <a:normAutofit/>
          </a:bodyPr>
          <a:lstStyle>
            <a:lvl1pPr marL="0" indent="0">
              <a:lnSpc>
                <a:spcPct val="100000"/>
              </a:lnSpc>
              <a:spcBef>
                <a:spcPts val="600"/>
              </a:spcBef>
              <a:buNone/>
              <a:defRPr sz="1600" b="1">
                <a:solidFill>
                  <a:schemeClr val="bg1"/>
                </a:solidFill>
                <a:latin typeface="+mn-lt"/>
              </a:defRPr>
            </a:lvl1pPr>
            <a:lvl2pPr marL="0" indent="0">
              <a:lnSpc>
                <a:spcPct val="100000"/>
              </a:lnSpc>
              <a:spcBef>
                <a:spcPts val="600"/>
              </a:spcBef>
              <a:buNone/>
              <a:defRPr sz="1600">
                <a:solidFill>
                  <a:schemeClr val="bg1"/>
                </a:solidFill>
                <a:latin typeface="+mn-lt"/>
              </a:defRPr>
            </a:lvl2pPr>
            <a:lvl3pPr marL="914400" indent="0">
              <a:lnSpc>
                <a:spcPct val="125000"/>
              </a:lnSpc>
              <a:buNone/>
              <a:defRPr sz="1600">
                <a:solidFill>
                  <a:schemeClr val="bg1"/>
                </a:solidFill>
                <a:latin typeface="+mn-lt"/>
              </a:defRPr>
            </a:lvl3pPr>
            <a:lvl4pPr marL="1371600" indent="0">
              <a:lnSpc>
                <a:spcPct val="125000"/>
              </a:lnSpc>
              <a:buNone/>
              <a:defRPr sz="1600">
                <a:solidFill>
                  <a:schemeClr val="bg1"/>
                </a:solidFill>
                <a:latin typeface="+mn-lt"/>
              </a:defRPr>
            </a:lvl4pPr>
            <a:lvl5pPr marL="1828800" indent="0">
              <a:lnSpc>
                <a:spcPct val="125000"/>
              </a:lnSpc>
              <a:buNone/>
              <a:defRPr sz="1600">
                <a:solidFill>
                  <a:schemeClr val="bg1"/>
                </a:solidFill>
                <a:latin typeface="+mn-lt"/>
              </a:defRPr>
            </a:lvl5pPr>
          </a:lstStyle>
          <a:p>
            <a:pPr lvl="0"/>
            <a:r>
              <a:rPr lang="en-US" dirty="0"/>
              <a:t>Click to edit Master text styles</a:t>
            </a:r>
          </a:p>
          <a:p>
            <a:pPr lvl="1"/>
            <a:r>
              <a:rPr lang="en-US" dirty="0"/>
              <a:t>Second level</a:t>
            </a:r>
          </a:p>
        </p:txBody>
      </p:sp>
      <p:sp>
        <p:nvSpPr>
          <p:cNvPr id="9" name="Content Placeholder 2">
            <a:extLst>
              <a:ext uri="{FF2B5EF4-FFF2-40B4-BE49-F238E27FC236}">
                <a16:creationId xmlns:a16="http://schemas.microsoft.com/office/drawing/2014/main" id="{D86F08CA-81DF-F947-B8E0-693791CF0074}"/>
              </a:ext>
            </a:extLst>
          </p:cNvPr>
          <p:cNvSpPr>
            <a:spLocks noGrp="1"/>
          </p:cNvSpPr>
          <p:nvPr>
            <p:ph idx="15"/>
          </p:nvPr>
        </p:nvSpPr>
        <p:spPr>
          <a:xfrm>
            <a:off x="4699947" y="2112264"/>
            <a:ext cx="3840480" cy="3615522"/>
          </a:xfrm>
        </p:spPr>
        <p:txBody>
          <a:bodyPr>
            <a:normAutofit/>
          </a:bodyPr>
          <a:lstStyle>
            <a:lvl1pPr marL="0" indent="0">
              <a:lnSpc>
                <a:spcPct val="100000"/>
              </a:lnSpc>
              <a:spcBef>
                <a:spcPts val="600"/>
              </a:spcBef>
              <a:buNone/>
              <a:defRPr sz="1600" b="1">
                <a:solidFill>
                  <a:schemeClr val="bg1"/>
                </a:solidFill>
                <a:latin typeface="+mn-lt"/>
              </a:defRPr>
            </a:lvl1pPr>
            <a:lvl2pPr marL="0" indent="0">
              <a:lnSpc>
                <a:spcPct val="100000"/>
              </a:lnSpc>
              <a:spcBef>
                <a:spcPts val="600"/>
              </a:spcBef>
              <a:buNone/>
              <a:defRPr sz="1600">
                <a:solidFill>
                  <a:schemeClr val="bg1"/>
                </a:solidFill>
                <a:latin typeface="+mn-lt"/>
              </a:defRPr>
            </a:lvl2pPr>
            <a:lvl3pPr marL="914400" indent="0">
              <a:lnSpc>
                <a:spcPct val="125000"/>
              </a:lnSpc>
              <a:buNone/>
              <a:defRPr sz="1600">
                <a:solidFill>
                  <a:schemeClr val="bg1"/>
                </a:solidFill>
                <a:latin typeface="+mn-lt"/>
              </a:defRPr>
            </a:lvl3pPr>
            <a:lvl4pPr marL="1371600" indent="0">
              <a:lnSpc>
                <a:spcPct val="125000"/>
              </a:lnSpc>
              <a:buNone/>
              <a:defRPr sz="1600">
                <a:solidFill>
                  <a:schemeClr val="bg1"/>
                </a:solidFill>
                <a:latin typeface="+mn-lt"/>
              </a:defRPr>
            </a:lvl4pPr>
            <a:lvl5pPr marL="1828800" indent="0">
              <a:lnSpc>
                <a:spcPct val="125000"/>
              </a:lnSpc>
              <a:buNone/>
              <a:defRPr sz="1600">
                <a:solidFill>
                  <a:schemeClr val="bg1"/>
                </a:solidFill>
                <a:latin typeface="+mn-lt"/>
              </a:defRPr>
            </a:lvl5pPr>
          </a:lstStyle>
          <a:p>
            <a:pPr lvl="0"/>
            <a:r>
              <a:rPr lang="en-US" dirty="0"/>
              <a:t>Click to edit Master text styles</a:t>
            </a:r>
          </a:p>
          <a:p>
            <a:pPr lvl="1"/>
            <a:r>
              <a:rPr lang="en-US" dirty="0"/>
              <a:t>Second level</a:t>
            </a:r>
          </a:p>
        </p:txBody>
      </p:sp>
      <p:sp>
        <p:nvSpPr>
          <p:cNvPr id="8" name="Date Placeholder 3">
            <a:extLst>
              <a:ext uri="{FF2B5EF4-FFF2-40B4-BE49-F238E27FC236}">
                <a16:creationId xmlns:a16="http://schemas.microsoft.com/office/drawing/2014/main" id="{323D570B-86E3-CA47-81D9-EDC9161E0614}"/>
              </a:ext>
            </a:extLst>
          </p:cNvPr>
          <p:cNvSpPr>
            <a:spLocks noGrp="1"/>
          </p:cNvSpPr>
          <p:nvPr>
            <p:ph type="dt" sz="half" idx="2"/>
          </p:nvPr>
        </p:nvSpPr>
        <p:spPr>
          <a:xfrm>
            <a:off x="6453352" y="6356350"/>
            <a:ext cx="2087076"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20" name="Slide Number Placeholder 5">
            <a:extLst>
              <a:ext uri="{FF2B5EF4-FFF2-40B4-BE49-F238E27FC236}">
                <a16:creationId xmlns:a16="http://schemas.microsoft.com/office/drawing/2014/main" id="{7511E021-8C30-504E-A564-A97BE3ACC5AB}"/>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21" name="Footer Placeholder 16">
            <a:extLst>
              <a:ext uri="{FF2B5EF4-FFF2-40B4-BE49-F238E27FC236}">
                <a16:creationId xmlns:a16="http://schemas.microsoft.com/office/drawing/2014/main" id="{BE541518-B2D8-2B49-A671-6816AB3669C5}"/>
              </a:ext>
            </a:extLst>
          </p:cNvPr>
          <p:cNvSpPr>
            <a:spLocks noGrp="1"/>
          </p:cNvSpPr>
          <p:nvPr>
            <p:ph type="ftr" sz="quarter" idx="14"/>
          </p:nvPr>
        </p:nvSpPr>
        <p:spPr>
          <a:xfrm>
            <a:off x="2865020" y="6356350"/>
            <a:ext cx="3298065" cy="365125"/>
          </a:xfrm>
          <a:prstGeom prst="rect">
            <a:avLst/>
          </a:prstGeom>
        </p:spPr>
        <p:txBody>
          <a:bodyPr/>
          <a:lstStyle>
            <a:lvl1pPr algn="ctr">
              <a:defRPr>
                <a:latin typeface="+mn-lt"/>
              </a:defRPr>
            </a:lvl1pPr>
          </a:lstStyle>
          <a:p>
            <a:r>
              <a:rPr lang="en-US" dirty="0"/>
              <a:t>PITCH DECK</a:t>
            </a:r>
          </a:p>
        </p:txBody>
      </p:sp>
    </p:spTree>
    <p:extLst>
      <p:ext uri="{BB962C8B-B14F-4D97-AF65-F5344CB8AC3E}">
        <p14:creationId xmlns:p14="http://schemas.microsoft.com/office/powerpoint/2010/main" val="278227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6920FAD-32AF-2040-A860-343F1039606F}"/>
              </a:ext>
            </a:extLst>
          </p:cNvPr>
          <p:cNvSpPr>
            <a:spLocks noGrp="1"/>
          </p:cNvSpPr>
          <p:nvPr>
            <p:ph type="pic" sz="quarter" idx="12"/>
          </p:nvPr>
        </p:nvSpPr>
        <p:spPr>
          <a:xfrm>
            <a:off x="0" y="0"/>
            <a:ext cx="6096000" cy="6857999"/>
          </a:xfrm>
        </p:spPr>
        <p:txBody>
          <a:bodyPr/>
          <a:lstStyle>
            <a:lvl1pPr>
              <a:defRPr>
                <a:latin typeface="+mn-lt"/>
              </a:defRPr>
            </a:lvl1pPr>
          </a:lstStyle>
          <a:p>
            <a:endParaRPr lang="en-US" dirty="0"/>
          </a:p>
        </p:txBody>
      </p:sp>
      <p:sp>
        <p:nvSpPr>
          <p:cNvPr id="12" name="Text Placeholder 11">
            <a:extLst>
              <a:ext uri="{FF2B5EF4-FFF2-40B4-BE49-F238E27FC236}">
                <a16:creationId xmlns:a16="http://schemas.microsoft.com/office/drawing/2014/main" id="{666DD3F9-667C-DF4D-8A62-CB6D43B65D23}"/>
              </a:ext>
            </a:extLst>
          </p:cNvPr>
          <p:cNvSpPr>
            <a:spLocks noGrp="1"/>
          </p:cNvSpPr>
          <p:nvPr>
            <p:ph type="body" sz="quarter" idx="11" hasCustomPrompt="1"/>
          </p:nvPr>
        </p:nvSpPr>
        <p:spPr>
          <a:xfrm>
            <a:off x="2162846" y="2550997"/>
            <a:ext cx="4669707" cy="4259377"/>
          </a:xfrm>
        </p:spPr>
        <p:txBody>
          <a:bodyPr anchor="t" anchorCtr="0">
            <a:noAutofit/>
          </a:bodyPr>
          <a:lstStyle>
            <a:lvl1pPr marL="0" indent="0">
              <a:buNone/>
              <a:defRPr sz="41300">
                <a:solidFill>
                  <a:schemeClr val="accent3">
                    <a:alpha val="40000"/>
                  </a:schemeClr>
                </a:solidFill>
                <a:latin typeface="+mj-lt"/>
              </a:defRPr>
            </a:lvl1pPr>
            <a:lvl2pPr marL="457200" indent="0">
              <a:buNone/>
              <a:defRPr sz="19900">
                <a:solidFill>
                  <a:schemeClr val="accent3">
                    <a:alpha val="40000"/>
                  </a:schemeClr>
                </a:solidFill>
                <a:latin typeface="+mj-lt"/>
              </a:defRPr>
            </a:lvl2pPr>
            <a:lvl3pPr marL="914400" indent="0">
              <a:buNone/>
              <a:defRPr sz="16600">
                <a:solidFill>
                  <a:schemeClr val="accent3">
                    <a:alpha val="40000"/>
                  </a:schemeClr>
                </a:solidFill>
                <a:latin typeface="+mj-lt"/>
              </a:defRPr>
            </a:lvl3pPr>
            <a:lvl4pPr marL="1371600" indent="0">
              <a:buNone/>
              <a:defRPr sz="13800">
                <a:solidFill>
                  <a:schemeClr val="accent3">
                    <a:alpha val="40000"/>
                  </a:schemeClr>
                </a:solidFill>
                <a:latin typeface="+mj-lt"/>
              </a:defRPr>
            </a:lvl4pPr>
            <a:lvl5pPr marL="1828800" indent="0">
              <a:buNone/>
              <a:defRPr sz="13800">
                <a:solidFill>
                  <a:schemeClr val="accent3">
                    <a:alpha val="40000"/>
                  </a:schemeClr>
                </a:solidFill>
                <a:latin typeface="+mj-lt"/>
              </a:defRPr>
            </a:lvl5pPr>
          </a:lstStyle>
          <a:p>
            <a:pPr lvl="0"/>
            <a:r>
              <a:rPr lang="en-US" dirty="0"/>
              <a:t>A</a:t>
            </a:r>
          </a:p>
        </p:txBody>
      </p:sp>
      <p:sp>
        <p:nvSpPr>
          <p:cNvPr id="8" name="Rectangle 7">
            <a:extLst>
              <a:ext uri="{FF2B5EF4-FFF2-40B4-BE49-F238E27FC236}">
                <a16:creationId xmlns:a16="http://schemas.microsoft.com/office/drawing/2014/main" id="{176740CC-94D6-7C4B-A4B5-6E42F760302D}"/>
              </a:ext>
            </a:extLst>
          </p:cNvPr>
          <p:cNvSpPr/>
          <p:nvPr userDrawn="1"/>
        </p:nvSpPr>
        <p:spPr>
          <a:xfrm>
            <a:off x="6096001" y="0"/>
            <a:ext cx="6096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16">
            <a:extLst>
              <a:ext uri="{FF2B5EF4-FFF2-40B4-BE49-F238E27FC236}">
                <a16:creationId xmlns:a16="http://schemas.microsoft.com/office/drawing/2014/main" id="{D6639436-AAAE-FA4E-8766-8E980B9292D4}"/>
              </a:ext>
            </a:extLst>
          </p:cNvPr>
          <p:cNvSpPr>
            <a:spLocks noGrp="1"/>
          </p:cNvSpPr>
          <p:nvPr>
            <p:ph type="ftr" sz="quarter" idx="14"/>
          </p:nvPr>
        </p:nvSpPr>
        <p:spPr>
          <a:xfrm>
            <a:off x="6588916" y="6356350"/>
            <a:ext cx="3281511" cy="365125"/>
          </a:xfrm>
          <a:prstGeom prst="rect">
            <a:avLst/>
          </a:prstGeom>
        </p:spPr>
        <p:txBody>
          <a:bodyPr/>
          <a:lstStyle>
            <a:lvl1pPr algn="l">
              <a:defRPr>
                <a:latin typeface="+mn-lt"/>
              </a:defRPr>
            </a:lvl1pPr>
          </a:lstStyle>
          <a:p>
            <a:r>
              <a:rPr lang="en-US" dirty="0"/>
              <a:t>PITCH DECK</a:t>
            </a:r>
          </a:p>
        </p:txBody>
      </p:sp>
      <p:sp>
        <p:nvSpPr>
          <p:cNvPr id="16" name="Date Placeholder 3">
            <a:extLst>
              <a:ext uri="{FF2B5EF4-FFF2-40B4-BE49-F238E27FC236}">
                <a16:creationId xmlns:a16="http://schemas.microsoft.com/office/drawing/2014/main" id="{2981B3D7-1407-6B44-A7B2-6AC1B511E478}"/>
              </a:ext>
            </a:extLst>
          </p:cNvPr>
          <p:cNvSpPr>
            <a:spLocks noGrp="1"/>
          </p:cNvSpPr>
          <p:nvPr>
            <p:ph type="dt" sz="half" idx="2"/>
          </p:nvPr>
        </p:nvSpPr>
        <p:spPr>
          <a:xfrm>
            <a:off x="10346788" y="6356350"/>
            <a:ext cx="1367884"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18" name="Title 1">
            <a:extLst>
              <a:ext uri="{FF2B5EF4-FFF2-40B4-BE49-F238E27FC236}">
                <a16:creationId xmlns:a16="http://schemas.microsoft.com/office/drawing/2014/main" id="{8098318E-D0F8-004B-BE72-2F8AB949F015}"/>
              </a:ext>
            </a:extLst>
          </p:cNvPr>
          <p:cNvSpPr>
            <a:spLocks noGrp="1"/>
          </p:cNvSpPr>
          <p:nvPr>
            <p:ph type="title"/>
          </p:nvPr>
        </p:nvSpPr>
        <p:spPr>
          <a:xfrm>
            <a:off x="6588917" y="944457"/>
            <a:ext cx="5125755" cy="1130788"/>
          </a:xfrm>
        </p:spPr>
        <p:txBody>
          <a:bodyPr anchor="t" anchorCtr="0">
            <a:normAutofit/>
          </a:bodyPr>
          <a:lstStyle>
            <a:lvl1pPr>
              <a:defRPr sz="5400">
                <a:solidFill>
                  <a:schemeClr val="bg1"/>
                </a:solidFill>
                <a:latin typeface="+mj-lt"/>
              </a:defRPr>
            </a:lvl1pPr>
          </a:lstStyle>
          <a:p>
            <a:r>
              <a:rPr lang="en-US" dirty="0"/>
              <a:t>Click to edit Master title style</a:t>
            </a:r>
          </a:p>
        </p:txBody>
      </p:sp>
      <p:sp>
        <p:nvSpPr>
          <p:cNvPr id="19" name="Text Placeholder 2">
            <a:extLst>
              <a:ext uri="{FF2B5EF4-FFF2-40B4-BE49-F238E27FC236}">
                <a16:creationId xmlns:a16="http://schemas.microsoft.com/office/drawing/2014/main" id="{212BBA9E-4372-3F49-98B6-EF81225A7133}"/>
              </a:ext>
            </a:extLst>
          </p:cNvPr>
          <p:cNvSpPr>
            <a:spLocks noGrp="1"/>
          </p:cNvSpPr>
          <p:nvPr>
            <p:ph type="body" idx="1"/>
          </p:nvPr>
        </p:nvSpPr>
        <p:spPr>
          <a:xfrm>
            <a:off x="6588916" y="2125820"/>
            <a:ext cx="4983480" cy="3787723"/>
          </a:xfrm>
        </p:spPr>
        <p:txBody>
          <a:bodyPr>
            <a:normAutofit/>
          </a:bodyPr>
          <a:lstStyle>
            <a:lvl1pPr marL="0" indent="0">
              <a:lnSpc>
                <a:spcPct val="150000"/>
              </a:lnSpc>
              <a:buNone/>
              <a:defRPr sz="1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0" name="Slide Number Placeholder 5">
            <a:extLst>
              <a:ext uri="{FF2B5EF4-FFF2-40B4-BE49-F238E27FC236}">
                <a16:creationId xmlns:a16="http://schemas.microsoft.com/office/drawing/2014/main" id="{644A393A-1B5E-6F4D-A879-945404068B99}"/>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7962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6920FAD-32AF-2040-A860-343F1039606F}"/>
              </a:ext>
            </a:extLst>
          </p:cNvPr>
          <p:cNvSpPr>
            <a:spLocks noGrp="1"/>
          </p:cNvSpPr>
          <p:nvPr>
            <p:ph type="pic" sz="quarter" idx="12"/>
          </p:nvPr>
        </p:nvSpPr>
        <p:spPr>
          <a:xfrm>
            <a:off x="0" y="0"/>
            <a:ext cx="6096000" cy="6857999"/>
          </a:xfrm>
        </p:spPr>
        <p:txBody>
          <a:bodyPr/>
          <a:lstStyle>
            <a:lvl1pPr>
              <a:defRPr>
                <a:latin typeface="+mn-lt"/>
              </a:defRPr>
            </a:lvl1pPr>
          </a:lstStyle>
          <a:p>
            <a:endParaRPr lang="en-US" dirty="0"/>
          </a:p>
        </p:txBody>
      </p:sp>
      <p:sp>
        <p:nvSpPr>
          <p:cNvPr id="8" name="Rectangle 7">
            <a:extLst>
              <a:ext uri="{FF2B5EF4-FFF2-40B4-BE49-F238E27FC236}">
                <a16:creationId xmlns:a16="http://schemas.microsoft.com/office/drawing/2014/main" id="{176740CC-94D6-7C4B-A4B5-6E42F760302D}"/>
              </a:ext>
            </a:extLst>
          </p:cNvPr>
          <p:cNvSpPr/>
          <p:nvPr userDrawn="1"/>
        </p:nvSpPr>
        <p:spPr>
          <a:xfrm>
            <a:off x="6096001" y="0"/>
            <a:ext cx="6096000" cy="68580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16">
            <a:extLst>
              <a:ext uri="{FF2B5EF4-FFF2-40B4-BE49-F238E27FC236}">
                <a16:creationId xmlns:a16="http://schemas.microsoft.com/office/drawing/2014/main" id="{D6639436-AAAE-FA4E-8766-8E980B9292D4}"/>
              </a:ext>
            </a:extLst>
          </p:cNvPr>
          <p:cNvSpPr>
            <a:spLocks noGrp="1"/>
          </p:cNvSpPr>
          <p:nvPr>
            <p:ph type="ftr" sz="quarter" idx="14"/>
          </p:nvPr>
        </p:nvSpPr>
        <p:spPr>
          <a:xfrm>
            <a:off x="6588916" y="6356350"/>
            <a:ext cx="3281511" cy="365125"/>
          </a:xfrm>
          <a:prstGeom prst="rect">
            <a:avLst/>
          </a:prstGeom>
        </p:spPr>
        <p:txBody>
          <a:bodyPr/>
          <a:lstStyle>
            <a:lvl1pPr algn="l">
              <a:defRPr>
                <a:latin typeface="+mn-lt"/>
              </a:defRPr>
            </a:lvl1pPr>
          </a:lstStyle>
          <a:p>
            <a:r>
              <a:rPr lang="en-US" dirty="0"/>
              <a:t>PITCH DECK</a:t>
            </a:r>
          </a:p>
        </p:txBody>
      </p:sp>
      <p:sp>
        <p:nvSpPr>
          <p:cNvPr id="16" name="Date Placeholder 3">
            <a:extLst>
              <a:ext uri="{FF2B5EF4-FFF2-40B4-BE49-F238E27FC236}">
                <a16:creationId xmlns:a16="http://schemas.microsoft.com/office/drawing/2014/main" id="{2981B3D7-1407-6B44-A7B2-6AC1B511E478}"/>
              </a:ext>
            </a:extLst>
          </p:cNvPr>
          <p:cNvSpPr>
            <a:spLocks noGrp="1"/>
          </p:cNvSpPr>
          <p:nvPr>
            <p:ph type="dt" sz="half" idx="2"/>
          </p:nvPr>
        </p:nvSpPr>
        <p:spPr>
          <a:xfrm>
            <a:off x="10346788" y="6356350"/>
            <a:ext cx="1367884"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18" name="Title 1">
            <a:extLst>
              <a:ext uri="{FF2B5EF4-FFF2-40B4-BE49-F238E27FC236}">
                <a16:creationId xmlns:a16="http://schemas.microsoft.com/office/drawing/2014/main" id="{8098318E-D0F8-004B-BE72-2F8AB949F015}"/>
              </a:ext>
            </a:extLst>
          </p:cNvPr>
          <p:cNvSpPr>
            <a:spLocks noGrp="1"/>
          </p:cNvSpPr>
          <p:nvPr>
            <p:ph type="title"/>
          </p:nvPr>
        </p:nvSpPr>
        <p:spPr>
          <a:xfrm>
            <a:off x="6588917" y="944457"/>
            <a:ext cx="5125755" cy="1130788"/>
          </a:xfrm>
        </p:spPr>
        <p:txBody>
          <a:bodyPr anchor="t" anchorCtr="0">
            <a:normAutofit/>
          </a:bodyPr>
          <a:lstStyle>
            <a:lvl1pPr>
              <a:defRPr sz="5400">
                <a:solidFill>
                  <a:schemeClr val="bg1"/>
                </a:solidFill>
                <a:latin typeface="+mj-lt"/>
              </a:defRPr>
            </a:lvl1pPr>
          </a:lstStyle>
          <a:p>
            <a:r>
              <a:rPr lang="en-US" dirty="0"/>
              <a:t>Click to edit Master title style</a:t>
            </a:r>
          </a:p>
        </p:txBody>
      </p:sp>
      <p:sp>
        <p:nvSpPr>
          <p:cNvPr id="19" name="Text Placeholder 2">
            <a:extLst>
              <a:ext uri="{FF2B5EF4-FFF2-40B4-BE49-F238E27FC236}">
                <a16:creationId xmlns:a16="http://schemas.microsoft.com/office/drawing/2014/main" id="{212BBA9E-4372-3F49-98B6-EF81225A7133}"/>
              </a:ext>
            </a:extLst>
          </p:cNvPr>
          <p:cNvSpPr>
            <a:spLocks noGrp="1"/>
          </p:cNvSpPr>
          <p:nvPr>
            <p:ph type="body" idx="1"/>
          </p:nvPr>
        </p:nvSpPr>
        <p:spPr>
          <a:xfrm>
            <a:off x="6588916" y="2642616"/>
            <a:ext cx="4983480" cy="3264408"/>
          </a:xfrm>
        </p:spPr>
        <p:txBody>
          <a:bodyPr>
            <a:normAutofit/>
          </a:bodyPr>
          <a:lstStyle>
            <a:lvl1pPr marL="0" indent="0">
              <a:lnSpc>
                <a:spcPct val="150000"/>
              </a:lnSpc>
              <a:buNone/>
              <a:defRPr sz="16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0" name="Slide Number Placeholder 5">
            <a:extLst>
              <a:ext uri="{FF2B5EF4-FFF2-40B4-BE49-F238E27FC236}">
                <a16:creationId xmlns:a16="http://schemas.microsoft.com/office/drawing/2014/main" id="{644A393A-1B5E-6F4D-A879-945404068B99}"/>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accent4"/>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125169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Two Photo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2CC91C-66CB-964D-8640-FF553C4B3F68}"/>
              </a:ext>
            </a:extLst>
          </p:cNvPr>
          <p:cNvSpPr/>
          <p:nvPr userDrawn="1"/>
        </p:nvSpPr>
        <p:spPr>
          <a:xfrm>
            <a:off x="6090674" y="0"/>
            <a:ext cx="61013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43F23101-BBDC-6E48-B061-F3188397AB15}"/>
              </a:ext>
            </a:extLst>
          </p:cNvPr>
          <p:cNvSpPr>
            <a:spLocks noGrp="1"/>
          </p:cNvSpPr>
          <p:nvPr>
            <p:ph type="pic" sz="quarter" idx="12"/>
          </p:nvPr>
        </p:nvSpPr>
        <p:spPr>
          <a:xfrm>
            <a:off x="0" y="-1"/>
            <a:ext cx="6090674" cy="5178129"/>
          </a:xfrm>
        </p:spPr>
        <p:txBody>
          <a:bodyPr/>
          <a:lstStyle>
            <a:lvl1pPr>
              <a:defRPr>
                <a:latin typeface="+mn-lt"/>
              </a:defRPr>
            </a:lvl1pPr>
          </a:lstStyle>
          <a:p>
            <a:endParaRPr lang="en-US" dirty="0"/>
          </a:p>
        </p:txBody>
      </p:sp>
      <p:sp>
        <p:nvSpPr>
          <p:cNvPr id="16" name="Rectangle 15">
            <a:extLst>
              <a:ext uri="{FF2B5EF4-FFF2-40B4-BE49-F238E27FC236}">
                <a16:creationId xmlns:a16="http://schemas.microsoft.com/office/drawing/2014/main" id="{8C9DF78D-9689-404B-893B-D81AEFD60B61}"/>
              </a:ext>
            </a:extLst>
          </p:cNvPr>
          <p:cNvSpPr/>
          <p:nvPr userDrawn="1"/>
        </p:nvSpPr>
        <p:spPr>
          <a:xfrm>
            <a:off x="0" y="5178129"/>
            <a:ext cx="6090674" cy="16798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ooter Placeholder 22">
            <a:extLst>
              <a:ext uri="{FF2B5EF4-FFF2-40B4-BE49-F238E27FC236}">
                <a16:creationId xmlns:a16="http://schemas.microsoft.com/office/drawing/2014/main" id="{56CEBF45-08BC-D246-B09E-E89788D92FDC}"/>
              </a:ext>
            </a:extLst>
          </p:cNvPr>
          <p:cNvSpPr>
            <a:spLocks noGrp="1"/>
          </p:cNvSpPr>
          <p:nvPr>
            <p:ph type="ftr" sz="quarter" idx="19"/>
          </p:nvPr>
        </p:nvSpPr>
        <p:spPr>
          <a:xfrm>
            <a:off x="3016332" y="6356350"/>
            <a:ext cx="2704893" cy="365125"/>
          </a:xfrm>
          <a:prstGeom prst="rect">
            <a:avLst/>
          </a:prstGeom>
        </p:spPr>
        <p:txBody>
          <a:bodyPr/>
          <a:lstStyle>
            <a:lvl1pPr algn="r">
              <a:defRPr>
                <a:solidFill>
                  <a:schemeClr val="bg1"/>
                </a:solidFill>
                <a:latin typeface="+mn-lt"/>
              </a:defRPr>
            </a:lvl1pPr>
          </a:lstStyle>
          <a:p>
            <a:r>
              <a:rPr lang="en-US" dirty="0"/>
              <a:t>PITCH DECK</a:t>
            </a:r>
          </a:p>
        </p:txBody>
      </p:sp>
      <p:sp>
        <p:nvSpPr>
          <p:cNvPr id="21" name="Date Placeholder 3">
            <a:extLst>
              <a:ext uri="{FF2B5EF4-FFF2-40B4-BE49-F238E27FC236}">
                <a16:creationId xmlns:a16="http://schemas.microsoft.com/office/drawing/2014/main" id="{EF3B1B5E-97CC-B343-8C1F-44F4A15CE6C7}"/>
              </a:ext>
            </a:extLst>
          </p:cNvPr>
          <p:cNvSpPr>
            <a:spLocks noGrp="1"/>
          </p:cNvSpPr>
          <p:nvPr>
            <p:ph type="dt" sz="half" idx="2"/>
          </p:nvPr>
        </p:nvSpPr>
        <p:spPr>
          <a:xfrm>
            <a:off x="10346788" y="6356350"/>
            <a:ext cx="1367883" cy="365125"/>
          </a:xfrm>
          <a:prstGeom prst="rect">
            <a:avLst/>
          </a:prstGeom>
        </p:spPr>
        <p:txBody>
          <a:bodyPr anchor="ctr"/>
          <a:lstStyle>
            <a:lvl1pPr algn="r">
              <a:defRPr sz="1200">
                <a:solidFill>
                  <a:schemeClr val="bg2">
                    <a:lumMod val="75000"/>
                  </a:schemeClr>
                </a:solidFill>
                <a:latin typeface="+mn-lt"/>
              </a:defRPr>
            </a:lvl1pPr>
          </a:lstStyle>
          <a:p>
            <a:r>
              <a:rPr lang="en-US"/>
              <a:t>6/15/XX</a:t>
            </a:r>
            <a:endParaRPr lang="en-US" dirty="0"/>
          </a:p>
        </p:txBody>
      </p:sp>
      <p:sp>
        <p:nvSpPr>
          <p:cNvPr id="31" name="Title 1">
            <a:extLst>
              <a:ext uri="{FF2B5EF4-FFF2-40B4-BE49-F238E27FC236}">
                <a16:creationId xmlns:a16="http://schemas.microsoft.com/office/drawing/2014/main" id="{42356286-04CD-1746-8B54-61C0FA0D47D0}"/>
              </a:ext>
            </a:extLst>
          </p:cNvPr>
          <p:cNvSpPr>
            <a:spLocks noGrp="1"/>
          </p:cNvSpPr>
          <p:nvPr>
            <p:ph type="title" hasCustomPrompt="1"/>
          </p:nvPr>
        </p:nvSpPr>
        <p:spPr>
          <a:xfrm>
            <a:off x="6583591" y="944457"/>
            <a:ext cx="5131081" cy="1130788"/>
          </a:xfrm>
        </p:spPr>
        <p:txBody>
          <a:bodyPr anchor="t" anchorCtr="0">
            <a:normAutofit/>
          </a:bodyPr>
          <a:lstStyle>
            <a:lvl1pPr>
              <a:defRPr sz="5400">
                <a:solidFill>
                  <a:schemeClr val="bg2">
                    <a:lumMod val="75000"/>
                  </a:schemeClr>
                </a:solidFill>
                <a:latin typeface="+mj-lt"/>
              </a:defRPr>
            </a:lvl1pPr>
          </a:lstStyle>
          <a:p>
            <a:r>
              <a:rPr lang="en-US" dirty="0"/>
              <a:t>Click to add Title</a:t>
            </a:r>
          </a:p>
        </p:txBody>
      </p:sp>
      <p:sp>
        <p:nvSpPr>
          <p:cNvPr id="32" name="Text Placeholder 2">
            <a:extLst>
              <a:ext uri="{FF2B5EF4-FFF2-40B4-BE49-F238E27FC236}">
                <a16:creationId xmlns:a16="http://schemas.microsoft.com/office/drawing/2014/main" id="{ECF47222-7082-7A4F-B539-2B7DA6420FB3}"/>
              </a:ext>
            </a:extLst>
          </p:cNvPr>
          <p:cNvSpPr>
            <a:spLocks noGrp="1"/>
          </p:cNvSpPr>
          <p:nvPr>
            <p:ph type="body" idx="1"/>
          </p:nvPr>
        </p:nvSpPr>
        <p:spPr>
          <a:xfrm>
            <a:off x="6583590" y="2084832"/>
            <a:ext cx="4983480" cy="3787723"/>
          </a:xfrm>
        </p:spPr>
        <p:txBody>
          <a:bodyPr>
            <a:normAutofit/>
          </a:bodyPr>
          <a:lstStyle>
            <a:lvl1pPr marL="0" indent="0">
              <a:lnSpc>
                <a:spcPct val="100000"/>
              </a:lnSpc>
              <a:spcBef>
                <a:spcPts val="400"/>
              </a:spcBef>
              <a:buNone/>
              <a:defRPr sz="1600" b="1">
                <a:solidFill>
                  <a:schemeClr val="bg2">
                    <a:lumMod val="75000"/>
                  </a:schemeClr>
                </a:solidFill>
                <a:latin typeface="+mn-lt"/>
              </a:defRPr>
            </a:lvl1pPr>
            <a:lvl2pPr marL="0" indent="0" algn="l">
              <a:lnSpc>
                <a:spcPct val="100000"/>
              </a:lnSpc>
              <a:spcBef>
                <a:spcPts val="400"/>
              </a:spcBef>
              <a:buNone/>
              <a:defRPr sz="1600">
                <a:solidFill>
                  <a:schemeClr val="bg2">
                    <a:lumMod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a:p>
            <a:pPr lvl="1"/>
            <a:r>
              <a:rPr lang="en-US" dirty="0"/>
              <a:t>Second level</a:t>
            </a:r>
          </a:p>
        </p:txBody>
      </p:sp>
      <p:sp>
        <p:nvSpPr>
          <p:cNvPr id="34" name="Slide Number Placeholder 5">
            <a:extLst>
              <a:ext uri="{FF2B5EF4-FFF2-40B4-BE49-F238E27FC236}">
                <a16:creationId xmlns:a16="http://schemas.microsoft.com/office/drawing/2014/main" id="{BD1385E9-4181-6945-827C-BD08E7653A5F}"/>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hree Photos">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492918" y="447317"/>
            <a:ext cx="8163532" cy="974050"/>
          </a:xfrm>
        </p:spPr>
        <p:txBody>
          <a:bodyPr anchor="ctr" anchorCtr="0">
            <a:normAutofit/>
          </a:bodyPr>
          <a:lstStyle>
            <a:lvl1pPr algn="l">
              <a:defRPr sz="5400">
                <a:solidFill>
                  <a:schemeClr val="accent3">
                    <a:lumMod val="75000"/>
                  </a:schemeClr>
                </a:solidFill>
                <a:latin typeface="+mj-lt"/>
              </a:defRPr>
            </a:lvl1pPr>
          </a:lstStyle>
          <a:p>
            <a:r>
              <a:rPr lang="en-US" dirty="0"/>
              <a:t>Click to edit Master</a:t>
            </a:r>
          </a:p>
        </p:txBody>
      </p:sp>
      <p:sp>
        <p:nvSpPr>
          <p:cNvPr id="29" name="Text Placeholder 16">
            <a:extLst>
              <a:ext uri="{FF2B5EF4-FFF2-40B4-BE49-F238E27FC236}">
                <a16:creationId xmlns:a16="http://schemas.microsoft.com/office/drawing/2014/main" id="{0DAE41A5-2144-F245-AB20-E2DF07E99F70}"/>
              </a:ext>
            </a:extLst>
          </p:cNvPr>
          <p:cNvSpPr>
            <a:spLocks noGrp="1"/>
          </p:cNvSpPr>
          <p:nvPr>
            <p:ph type="body" sz="quarter" idx="14" hasCustomPrompt="1"/>
          </p:nvPr>
        </p:nvSpPr>
        <p:spPr>
          <a:xfrm>
            <a:off x="530255" y="2059572"/>
            <a:ext cx="2560320" cy="1018207"/>
          </a:xfrm>
        </p:spPr>
        <p:txBody>
          <a:bodyPr>
            <a:noAutofit/>
          </a:bodyPr>
          <a:lstStyle>
            <a:lvl1pPr marL="0" indent="0">
              <a:buNone/>
              <a:defRPr sz="7200">
                <a:solidFill>
                  <a:schemeClr val="accent6">
                    <a:lumMod val="40000"/>
                    <a:lumOff val="60000"/>
                  </a:schemeClr>
                </a:solidFill>
                <a:latin typeface="+mj-lt"/>
              </a:defRPr>
            </a:lvl1pPr>
          </a:lstStyle>
          <a:p>
            <a:pPr lvl="0"/>
            <a:r>
              <a:rPr lang="en-US" dirty="0"/>
              <a:t>$00</a:t>
            </a:r>
          </a:p>
        </p:txBody>
      </p:sp>
      <p:sp>
        <p:nvSpPr>
          <p:cNvPr id="30" name="Text Placeholder 2">
            <a:extLst>
              <a:ext uri="{FF2B5EF4-FFF2-40B4-BE49-F238E27FC236}">
                <a16:creationId xmlns:a16="http://schemas.microsoft.com/office/drawing/2014/main" id="{BFE9F041-C87F-8F43-8E51-AB5DD0B327A5}"/>
              </a:ext>
            </a:extLst>
          </p:cNvPr>
          <p:cNvSpPr>
            <a:spLocks noGrp="1"/>
          </p:cNvSpPr>
          <p:nvPr>
            <p:ph type="body" idx="16"/>
          </p:nvPr>
        </p:nvSpPr>
        <p:spPr>
          <a:xfrm>
            <a:off x="511675" y="3103182"/>
            <a:ext cx="2560320" cy="609600"/>
          </a:xfrm>
        </p:spPr>
        <p:txBody>
          <a:bodyPr anchor="t" anchorCtr="0"/>
          <a:lstStyle>
            <a:lvl1pPr marL="0" indent="0">
              <a:buNone/>
              <a:defRPr sz="2400">
                <a:solidFill>
                  <a:schemeClr val="accent6">
                    <a:lumMod val="40000"/>
                    <a:lumOff val="6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Content Placeholder 4">
            <a:extLst>
              <a:ext uri="{FF2B5EF4-FFF2-40B4-BE49-F238E27FC236}">
                <a16:creationId xmlns:a16="http://schemas.microsoft.com/office/drawing/2014/main" id="{FC685202-379C-1547-948B-E51BF6A4F69F}"/>
              </a:ext>
            </a:extLst>
          </p:cNvPr>
          <p:cNvSpPr>
            <a:spLocks noGrp="1"/>
          </p:cNvSpPr>
          <p:nvPr>
            <p:ph sz="quarter" idx="20"/>
          </p:nvPr>
        </p:nvSpPr>
        <p:spPr>
          <a:xfrm>
            <a:off x="492917" y="3776472"/>
            <a:ext cx="2560320" cy="2163351"/>
          </a:xfrm>
        </p:spPr>
        <p:txBody>
          <a:bodyPr>
            <a:noAutofit/>
          </a:bodyPr>
          <a:lstStyle>
            <a:lvl1pPr marL="0" indent="0" algn="l">
              <a:spcBef>
                <a:spcPts val="1000"/>
              </a:spcBef>
              <a:buNone/>
              <a:defRPr sz="1600">
                <a:solidFill>
                  <a:schemeClr val="bg2">
                    <a:lumMod val="75000"/>
                  </a:schemeClr>
                </a:solidFill>
                <a:latin typeface="+mn-lt"/>
              </a:defRPr>
            </a:lvl1pPr>
            <a:lvl2pPr marL="457200" indent="0" algn="l">
              <a:spcBef>
                <a:spcPts val="1000"/>
              </a:spcBef>
              <a:buNone/>
              <a:defRPr sz="1600">
                <a:solidFill>
                  <a:schemeClr val="bg2">
                    <a:lumMod val="75000"/>
                  </a:schemeClr>
                </a:solidFill>
                <a:latin typeface="+mn-lt"/>
              </a:defRPr>
            </a:lvl2pPr>
            <a:lvl3pPr marL="914400" indent="0" algn="l">
              <a:spcBef>
                <a:spcPts val="1000"/>
              </a:spcBef>
              <a:buNone/>
              <a:defRPr sz="1600">
                <a:solidFill>
                  <a:schemeClr val="bg2">
                    <a:lumMod val="75000"/>
                  </a:schemeClr>
                </a:solidFill>
                <a:latin typeface="+mn-lt"/>
              </a:defRPr>
            </a:lvl3pPr>
            <a:lvl4pPr marL="1371600" indent="0" algn="l">
              <a:spcBef>
                <a:spcPts val="1000"/>
              </a:spcBef>
              <a:buNone/>
              <a:defRPr sz="1600">
                <a:solidFill>
                  <a:schemeClr val="bg2">
                    <a:lumMod val="75000"/>
                  </a:schemeClr>
                </a:solidFill>
                <a:latin typeface="+mn-lt"/>
              </a:defRPr>
            </a:lvl4pPr>
            <a:lvl5pPr marL="1828800" indent="0" algn="l">
              <a:spcBef>
                <a:spcPts val="1000"/>
              </a:spcBef>
              <a:buNone/>
              <a:defRPr sz="1600">
                <a:solidFill>
                  <a:schemeClr val="bg2">
                    <a:lumMod val="75000"/>
                  </a:schemeClr>
                </a:solidFill>
                <a:latin typeface="+mn-lt"/>
              </a:defRPr>
            </a:lvl5pPr>
          </a:lstStyle>
          <a:p>
            <a:pPr lvl="0"/>
            <a:r>
              <a:rPr lang="en-US" dirty="0"/>
              <a:t>Click to edit Master text styles</a:t>
            </a:r>
          </a:p>
        </p:txBody>
      </p:sp>
      <p:sp>
        <p:nvSpPr>
          <p:cNvPr id="41" name="Text Placeholder 16">
            <a:extLst>
              <a:ext uri="{FF2B5EF4-FFF2-40B4-BE49-F238E27FC236}">
                <a16:creationId xmlns:a16="http://schemas.microsoft.com/office/drawing/2014/main" id="{0CE1110F-B298-B541-BFDE-B0E07F7851B6}"/>
              </a:ext>
            </a:extLst>
          </p:cNvPr>
          <p:cNvSpPr>
            <a:spLocks noGrp="1"/>
          </p:cNvSpPr>
          <p:nvPr>
            <p:ph type="body" sz="quarter" idx="21" hasCustomPrompt="1"/>
          </p:nvPr>
        </p:nvSpPr>
        <p:spPr>
          <a:xfrm>
            <a:off x="3362052" y="2059572"/>
            <a:ext cx="2560320" cy="1018207"/>
          </a:xfrm>
        </p:spPr>
        <p:txBody>
          <a:bodyPr>
            <a:noAutofit/>
          </a:bodyPr>
          <a:lstStyle>
            <a:lvl1pPr marL="0" indent="0">
              <a:buNone/>
              <a:defRPr sz="7200">
                <a:solidFill>
                  <a:schemeClr val="accent6">
                    <a:lumMod val="40000"/>
                    <a:lumOff val="60000"/>
                  </a:schemeClr>
                </a:solidFill>
                <a:latin typeface="+mj-lt"/>
              </a:defRPr>
            </a:lvl1pPr>
          </a:lstStyle>
          <a:p>
            <a:pPr lvl="0"/>
            <a:r>
              <a:rPr lang="en-US" dirty="0"/>
              <a:t>$00</a:t>
            </a:r>
          </a:p>
        </p:txBody>
      </p:sp>
      <p:sp>
        <p:nvSpPr>
          <p:cNvPr id="42" name="Text Placeholder 2">
            <a:extLst>
              <a:ext uri="{FF2B5EF4-FFF2-40B4-BE49-F238E27FC236}">
                <a16:creationId xmlns:a16="http://schemas.microsoft.com/office/drawing/2014/main" id="{262191D7-447F-C149-98BD-B72403F0CE65}"/>
              </a:ext>
            </a:extLst>
          </p:cNvPr>
          <p:cNvSpPr>
            <a:spLocks noGrp="1"/>
          </p:cNvSpPr>
          <p:nvPr>
            <p:ph type="body" idx="22"/>
          </p:nvPr>
        </p:nvSpPr>
        <p:spPr>
          <a:xfrm>
            <a:off x="3343472" y="3103182"/>
            <a:ext cx="2560320" cy="609600"/>
          </a:xfrm>
        </p:spPr>
        <p:txBody>
          <a:bodyPr anchor="t" anchorCtr="0"/>
          <a:lstStyle>
            <a:lvl1pPr marL="0" indent="0">
              <a:buNone/>
              <a:defRPr sz="2400">
                <a:solidFill>
                  <a:schemeClr val="accent6">
                    <a:lumMod val="40000"/>
                    <a:lumOff val="6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3" name="Content Placeholder 4">
            <a:extLst>
              <a:ext uri="{FF2B5EF4-FFF2-40B4-BE49-F238E27FC236}">
                <a16:creationId xmlns:a16="http://schemas.microsoft.com/office/drawing/2014/main" id="{40321E8F-68AC-0946-AD35-70EAD7D12FBB}"/>
              </a:ext>
            </a:extLst>
          </p:cNvPr>
          <p:cNvSpPr>
            <a:spLocks noGrp="1"/>
          </p:cNvSpPr>
          <p:nvPr>
            <p:ph sz="quarter" idx="23"/>
          </p:nvPr>
        </p:nvSpPr>
        <p:spPr>
          <a:xfrm>
            <a:off x="3324712" y="3776472"/>
            <a:ext cx="2560320" cy="2163351"/>
          </a:xfrm>
        </p:spPr>
        <p:txBody>
          <a:bodyPr>
            <a:noAutofit/>
          </a:bodyPr>
          <a:lstStyle>
            <a:lvl1pPr marL="0" indent="0" algn="l">
              <a:spcBef>
                <a:spcPts val="1000"/>
              </a:spcBef>
              <a:buNone/>
              <a:defRPr sz="1600">
                <a:solidFill>
                  <a:schemeClr val="bg2">
                    <a:lumMod val="75000"/>
                  </a:schemeClr>
                </a:solidFill>
                <a:latin typeface="+mn-lt"/>
              </a:defRPr>
            </a:lvl1pPr>
            <a:lvl2pPr marL="457200" indent="0" algn="l">
              <a:spcBef>
                <a:spcPts val="1000"/>
              </a:spcBef>
              <a:buNone/>
              <a:defRPr sz="1600">
                <a:solidFill>
                  <a:schemeClr val="bg2">
                    <a:lumMod val="75000"/>
                  </a:schemeClr>
                </a:solidFill>
                <a:latin typeface="+mn-lt"/>
              </a:defRPr>
            </a:lvl2pPr>
            <a:lvl3pPr marL="914400" indent="0" algn="l">
              <a:spcBef>
                <a:spcPts val="1000"/>
              </a:spcBef>
              <a:buNone/>
              <a:defRPr sz="1600">
                <a:solidFill>
                  <a:schemeClr val="bg2">
                    <a:lumMod val="75000"/>
                  </a:schemeClr>
                </a:solidFill>
                <a:latin typeface="+mn-lt"/>
              </a:defRPr>
            </a:lvl3pPr>
            <a:lvl4pPr marL="1371600" indent="0" algn="l">
              <a:spcBef>
                <a:spcPts val="1000"/>
              </a:spcBef>
              <a:buNone/>
              <a:defRPr sz="1600">
                <a:solidFill>
                  <a:schemeClr val="bg2">
                    <a:lumMod val="75000"/>
                  </a:schemeClr>
                </a:solidFill>
                <a:latin typeface="+mn-lt"/>
              </a:defRPr>
            </a:lvl4pPr>
            <a:lvl5pPr marL="1828800" indent="0" algn="l">
              <a:spcBef>
                <a:spcPts val="1000"/>
              </a:spcBef>
              <a:buNone/>
              <a:defRPr sz="1600">
                <a:solidFill>
                  <a:schemeClr val="bg2">
                    <a:lumMod val="75000"/>
                  </a:schemeClr>
                </a:solidFill>
                <a:latin typeface="+mn-lt"/>
              </a:defRPr>
            </a:lvl5pPr>
          </a:lstStyle>
          <a:p>
            <a:pPr lvl="0"/>
            <a:r>
              <a:rPr lang="en-US" dirty="0"/>
              <a:t>Click to edit Master text styles</a:t>
            </a:r>
          </a:p>
        </p:txBody>
      </p:sp>
      <p:sp>
        <p:nvSpPr>
          <p:cNvPr id="45" name="Text Placeholder 16">
            <a:extLst>
              <a:ext uri="{FF2B5EF4-FFF2-40B4-BE49-F238E27FC236}">
                <a16:creationId xmlns:a16="http://schemas.microsoft.com/office/drawing/2014/main" id="{A771C33E-C77C-8C46-AFAE-330A56B0ECD0}"/>
              </a:ext>
            </a:extLst>
          </p:cNvPr>
          <p:cNvSpPr>
            <a:spLocks noGrp="1"/>
          </p:cNvSpPr>
          <p:nvPr>
            <p:ph type="body" sz="quarter" idx="24" hasCustomPrompt="1"/>
          </p:nvPr>
        </p:nvSpPr>
        <p:spPr>
          <a:xfrm>
            <a:off x="6147783" y="2059572"/>
            <a:ext cx="2508668" cy="1018207"/>
          </a:xfrm>
        </p:spPr>
        <p:txBody>
          <a:bodyPr>
            <a:noAutofit/>
          </a:bodyPr>
          <a:lstStyle>
            <a:lvl1pPr marL="0" indent="0">
              <a:buNone/>
              <a:defRPr sz="7200">
                <a:solidFill>
                  <a:schemeClr val="accent6">
                    <a:lumMod val="40000"/>
                    <a:lumOff val="60000"/>
                  </a:schemeClr>
                </a:solidFill>
                <a:latin typeface="+mj-lt"/>
              </a:defRPr>
            </a:lvl1pPr>
          </a:lstStyle>
          <a:p>
            <a:pPr lvl="0"/>
            <a:r>
              <a:rPr lang="en-US" dirty="0"/>
              <a:t>$00</a:t>
            </a:r>
          </a:p>
        </p:txBody>
      </p:sp>
      <p:sp>
        <p:nvSpPr>
          <p:cNvPr id="46" name="Text Placeholder 2">
            <a:extLst>
              <a:ext uri="{FF2B5EF4-FFF2-40B4-BE49-F238E27FC236}">
                <a16:creationId xmlns:a16="http://schemas.microsoft.com/office/drawing/2014/main" id="{442F76F2-61F6-5748-9924-28BCE2D669B8}"/>
              </a:ext>
            </a:extLst>
          </p:cNvPr>
          <p:cNvSpPr>
            <a:spLocks noGrp="1"/>
          </p:cNvSpPr>
          <p:nvPr>
            <p:ph type="body" idx="25"/>
          </p:nvPr>
        </p:nvSpPr>
        <p:spPr>
          <a:xfrm>
            <a:off x="6129203" y="3103182"/>
            <a:ext cx="2527247" cy="609600"/>
          </a:xfrm>
        </p:spPr>
        <p:txBody>
          <a:bodyPr anchor="t" anchorCtr="0"/>
          <a:lstStyle>
            <a:lvl1pPr marL="0" indent="0">
              <a:buNone/>
              <a:defRPr sz="2400">
                <a:solidFill>
                  <a:schemeClr val="accent6">
                    <a:lumMod val="40000"/>
                    <a:lumOff val="6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7" name="Content Placeholder 4">
            <a:extLst>
              <a:ext uri="{FF2B5EF4-FFF2-40B4-BE49-F238E27FC236}">
                <a16:creationId xmlns:a16="http://schemas.microsoft.com/office/drawing/2014/main" id="{4FBB18F0-1B37-BB4D-8805-1060DC42C458}"/>
              </a:ext>
            </a:extLst>
          </p:cNvPr>
          <p:cNvSpPr>
            <a:spLocks noGrp="1"/>
          </p:cNvSpPr>
          <p:nvPr>
            <p:ph sz="quarter" idx="26"/>
          </p:nvPr>
        </p:nvSpPr>
        <p:spPr>
          <a:xfrm>
            <a:off x="6099048" y="3776472"/>
            <a:ext cx="2557402" cy="2163351"/>
          </a:xfrm>
        </p:spPr>
        <p:txBody>
          <a:bodyPr>
            <a:noAutofit/>
          </a:bodyPr>
          <a:lstStyle>
            <a:lvl1pPr marL="0" indent="0" algn="l">
              <a:spcBef>
                <a:spcPts val="1000"/>
              </a:spcBef>
              <a:buNone/>
              <a:defRPr sz="1600">
                <a:solidFill>
                  <a:schemeClr val="bg2">
                    <a:lumMod val="75000"/>
                  </a:schemeClr>
                </a:solidFill>
                <a:latin typeface="+mn-lt"/>
              </a:defRPr>
            </a:lvl1pPr>
            <a:lvl2pPr marL="457200" indent="0" algn="l">
              <a:spcBef>
                <a:spcPts val="1000"/>
              </a:spcBef>
              <a:buNone/>
              <a:defRPr sz="1600">
                <a:solidFill>
                  <a:schemeClr val="bg2">
                    <a:lumMod val="75000"/>
                  </a:schemeClr>
                </a:solidFill>
                <a:latin typeface="+mn-lt"/>
              </a:defRPr>
            </a:lvl2pPr>
            <a:lvl3pPr marL="914400" indent="0" algn="l">
              <a:spcBef>
                <a:spcPts val="1000"/>
              </a:spcBef>
              <a:buNone/>
              <a:defRPr sz="1600">
                <a:solidFill>
                  <a:schemeClr val="bg2">
                    <a:lumMod val="75000"/>
                  </a:schemeClr>
                </a:solidFill>
                <a:latin typeface="+mn-lt"/>
              </a:defRPr>
            </a:lvl3pPr>
            <a:lvl4pPr marL="1371600" indent="0" algn="l">
              <a:spcBef>
                <a:spcPts val="1000"/>
              </a:spcBef>
              <a:buNone/>
              <a:defRPr sz="1600">
                <a:solidFill>
                  <a:schemeClr val="bg2">
                    <a:lumMod val="75000"/>
                  </a:schemeClr>
                </a:solidFill>
                <a:latin typeface="+mn-lt"/>
              </a:defRPr>
            </a:lvl4pPr>
            <a:lvl5pPr marL="1828800" indent="0" algn="l">
              <a:spcBef>
                <a:spcPts val="1000"/>
              </a:spcBef>
              <a:buNone/>
              <a:defRPr sz="1600">
                <a:solidFill>
                  <a:schemeClr val="bg2">
                    <a:lumMod val="75000"/>
                  </a:schemeClr>
                </a:solidFill>
                <a:latin typeface="+mn-lt"/>
              </a:defRPr>
            </a:lvl5pPr>
          </a:lstStyle>
          <a:p>
            <a:pPr lvl="0"/>
            <a:r>
              <a:rPr lang="en-US" dirty="0"/>
              <a:t>Click to edit Master text styles</a:t>
            </a:r>
          </a:p>
        </p:txBody>
      </p:sp>
      <p:sp>
        <p:nvSpPr>
          <p:cNvPr id="4" name="Picture Placeholder 3">
            <a:extLst>
              <a:ext uri="{FF2B5EF4-FFF2-40B4-BE49-F238E27FC236}">
                <a16:creationId xmlns:a16="http://schemas.microsoft.com/office/drawing/2014/main" id="{4EC4DC40-934B-2F47-BCFA-5952BEE68E5F}"/>
              </a:ext>
            </a:extLst>
          </p:cNvPr>
          <p:cNvSpPr>
            <a:spLocks noGrp="1"/>
          </p:cNvSpPr>
          <p:nvPr>
            <p:ph type="pic" sz="quarter" idx="27"/>
          </p:nvPr>
        </p:nvSpPr>
        <p:spPr>
          <a:xfrm>
            <a:off x="9157764" y="0"/>
            <a:ext cx="3044952" cy="6858000"/>
          </a:xfrm>
        </p:spPr>
        <p:txBody>
          <a:bodyPr/>
          <a:lstStyle>
            <a:lvl1pPr>
              <a:defRPr>
                <a:latin typeface="+mn-lt"/>
              </a:defRPr>
            </a:lvl1pPr>
          </a:lstStyle>
          <a:p>
            <a:endParaRPr lang="en-US" dirty="0"/>
          </a:p>
        </p:txBody>
      </p:sp>
      <p:sp>
        <p:nvSpPr>
          <p:cNvPr id="55" name="Slide Number Placeholder 5">
            <a:extLst>
              <a:ext uri="{FF2B5EF4-FFF2-40B4-BE49-F238E27FC236}">
                <a16:creationId xmlns:a16="http://schemas.microsoft.com/office/drawing/2014/main" id="{92C2F78E-AAC9-304E-8939-1489078E61ED}"/>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56" name="Date Placeholder 3">
            <a:extLst>
              <a:ext uri="{FF2B5EF4-FFF2-40B4-BE49-F238E27FC236}">
                <a16:creationId xmlns:a16="http://schemas.microsoft.com/office/drawing/2014/main" id="{22CDA81B-D223-2940-BCAD-E9E908E36E6B}"/>
              </a:ext>
            </a:extLst>
          </p:cNvPr>
          <p:cNvSpPr>
            <a:spLocks noGrp="1"/>
          </p:cNvSpPr>
          <p:nvPr>
            <p:ph type="dt" sz="half" idx="2"/>
          </p:nvPr>
        </p:nvSpPr>
        <p:spPr>
          <a:xfrm>
            <a:off x="6569374" y="6356350"/>
            <a:ext cx="2087076"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57" name="Footer Placeholder 16">
            <a:extLst>
              <a:ext uri="{FF2B5EF4-FFF2-40B4-BE49-F238E27FC236}">
                <a16:creationId xmlns:a16="http://schemas.microsoft.com/office/drawing/2014/main" id="{17CB3272-A681-F44E-8E30-0DB937550EF3}"/>
              </a:ext>
            </a:extLst>
          </p:cNvPr>
          <p:cNvSpPr>
            <a:spLocks noGrp="1"/>
          </p:cNvSpPr>
          <p:nvPr>
            <p:ph type="ftr" sz="quarter" idx="28"/>
          </p:nvPr>
        </p:nvSpPr>
        <p:spPr>
          <a:xfrm>
            <a:off x="2865020" y="6356350"/>
            <a:ext cx="3298065" cy="365125"/>
          </a:xfrm>
          <a:prstGeom prst="rect">
            <a:avLst/>
          </a:prstGeom>
        </p:spPr>
        <p:txBody>
          <a:bodyPr/>
          <a:lstStyle>
            <a:lvl1pPr algn="ctr">
              <a:defRPr>
                <a:latin typeface="+mn-lt"/>
              </a:defRPr>
            </a:lvl1pPr>
          </a:lstStyle>
          <a:p>
            <a:r>
              <a:rPr lang="en-US" dirty="0"/>
              <a:t>PITCH DECK</a:t>
            </a:r>
          </a:p>
        </p:txBody>
      </p:sp>
    </p:spTree>
    <p:extLst>
      <p:ext uri="{BB962C8B-B14F-4D97-AF65-F5344CB8AC3E}">
        <p14:creationId xmlns:p14="http://schemas.microsoft.com/office/powerpoint/2010/main" val="761086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855C320-6D70-974D-AD87-3EEFC128B398}"/>
              </a:ext>
            </a:extLst>
          </p:cNvPr>
          <p:cNvSpPr>
            <a:spLocks noGrp="1"/>
          </p:cNvSpPr>
          <p:nvPr>
            <p:ph type="pic" sz="quarter" idx="14"/>
          </p:nvPr>
        </p:nvSpPr>
        <p:spPr>
          <a:xfrm>
            <a:off x="0" y="0"/>
            <a:ext cx="3049524" cy="6858000"/>
          </a:xfrm>
        </p:spPr>
        <p:txBody>
          <a:bodyPr/>
          <a:lstStyle>
            <a:lvl1pPr>
              <a:defRPr>
                <a:latin typeface="+mn-lt"/>
              </a:defRPr>
            </a:lvl1pPr>
          </a:lstStyle>
          <a:p>
            <a:endParaRPr lang="en-US" dirty="0"/>
          </a:p>
        </p:txBody>
      </p:sp>
      <p:sp>
        <p:nvSpPr>
          <p:cNvPr id="9" name="Rectangle 8">
            <a:extLst>
              <a:ext uri="{FF2B5EF4-FFF2-40B4-BE49-F238E27FC236}">
                <a16:creationId xmlns:a16="http://schemas.microsoft.com/office/drawing/2014/main" id="{7CC68FA9-F7C6-0245-97E0-B8475C0082DA}"/>
              </a:ext>
            </a:extLst>
          </p:cNvPr>
          <p:cNvSpPr/>
          <p:nvPr userDrawn="1"/>
        </p:nvSpPr>
        <p:spPr>
          <a:xfrm>
            <a:off x="3049525" y="1"/>
            <a:ext cx="9142476" cy="17287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sp>
        <p:nvSpPr>
          <p:cNvPr id="12" name="Content Placeholder 3">
            <a:extLst>
              <a:ext uri="{FF2B5EF4-FFF2-40B4-BE49-F238E27FC236}">
                <a16:creationId xmlns:a16="http://schemas.microsoft.com/office/drawing/2014/main" id="{72005B53-16AE-6245-A669-FFC152CE2E12}"/>
              </a:ext>
            </a:extLst>
          </p:cNvPr>
          <p:cNvSpPr>
            <a:spLocks noGrp="1"/>
          </p:cNvSpPr>
          <p:nvPr>
            <p:ph sz="half" idx="2"/>
          </p:nvPr>
        </p:nvSpPr>
        <p:spPr>
          <a:xfrm>
            <a:off x="3542441" y="2480479"/>
            <a:ext cx="2562629"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30" name="Content Placeholder 3">
            <a:extLst>
              <a:ext uri="{FF2B5EF4-FFF2-40B4-BE49-F238E27FC236}">
                <a16:creationId xmlns:a16="http://schemas.microsoft.com/office/drawing/2014/main" id="{3160948A-B0E0-C146-BE25-49A0EEB08FB6}"/>
              </a:ext>
            </a:extLst>
          </p:cNvPr>
          <p:cNvSpPr>
            <a:spLocks noGrp="1"/>
          </p:cNvSpPr>
          <p:nvPr>
            <p:ph sz="half" idx="17"/>
          </p:nvPr>
        </p:nvSpPr>
        <p:spPr>
          <a:xfrm>
            <a:off x="6391238" y="2480479"/>
            <a:ext cx="2562629"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32" name="Content Placeholder 3">
            <a:extLst>
              <a:ext uri="{FF2B5EF4-FFF2-40B4-BE49-F238E27FC236}">
                <a16:creationId xmlns:a16="http://schemas.microsoft.com/office/drawing/2014/main" id="{8877D5D4-CC79-6349-BA9D-0BE5AFC21861}"/>
              </a:ext>
            </a:extLst>
          </p:cNvPr>
          <p:cNvSpPr>
            <a:spLocks noGrp="1"/>
          </p:cNvSpPr>
          <p:nvPr>
            <p:ph sz="half" idx="19"/>
          </p:nvPr>
        </p:nvSpPr>
        <p:spPr>
          <a:xfrm>
            <a:off x="9239511" y="2480479"/>
            <a:ext cx="2475162" cy="3181028"/>
          </a:xfrm>
        </p:spPr>
        <p:txBody>
          <a:bodyPr>
            <a:normAutofit/>
          </a:bodyPr>
          <a:lstStyle>
            <a:lvl1pPr marL="0" indent="0">
              <a:lnSpc>
                <a:spcPct val="100000"/>
              </a:lnSpc>
              <a:buNone/>
              <a:defRPr sz="1600" b="1">
                <a:solidFill>
                  <a:schemeClr val="bg2">
                    <a:lumMod val="75000"/>
                  </a:schemeClr>
                </a:solidFill>
                <a:latin typeface="+mn-lt"/>
              </a:defRPr>
            </a:lvl1pPr>
            <a:lvl2pPr marL="0" indent="0">
              <a:lnSpc>
                <a:spcPct val="100000"/>
              </a:lnSpc>
              <a:spcBef>
                <a:spcPts val="1000"/>
              </a:spcBef>
              <a:buNone/>
              <a:defRPr sz="1600">
                <a:solidFill>
                  <a:schemeClr val="bg2">
                    <a:lumMod val="75000"/>
                  </a:schemeClr>
                </a:solidFill>
                <a:latin typeface="+mn-lt"/>
              </a:defRPr>
            </a:lvl2pPr>
            <a:lvl3pPr marL="914400" indent="0">
              <a:lnSpc>
                <a:spcPct val="100000"/>
              </a:lnSpc>
              <a:buNone/>
              <a:defRPr sz="1600">
                <a:solidFill>
                  <a:schemeClr val="bg2">
                    <a:lumMod val="75000"/>
                  </a:schemeClr>
                </a:solidFill>
                <a:latin typeface="+mn-lt"/>
              </a:defRPr>
            </a:lvl3pPr>
            <a:lvl4pPr marL="1371600" indent="0">
              <a:lnSpc>
                <a:spcPct val="100000"/>
              </a:lnSpc>
              <a:buNone/>
              <a:defRPr sz="1600">
                <a:solidFill>
                  <a:schemeClr val="bg2">
                    <a:lumMod val="75000"/>
                  </a:schemeClr>
                </a:solidFill>
                <a:latin typeface="+mn-lt"/>
              </a:defRPr>
            </a:lvl4pPr>
            <a:lvl5pPr marL="1828800" indent="0">
              <a:lnSpc>
                <a:spcPct val="100000"/>
              </a:lnSpc>
              <a:buNone/>
              <a:defRPr sz="1600">
                <a:solidFill>
                  <a:schemeClr val="bg2">
                    <a:lumMod val="75000"/>
                  </a:schemeClr>
                </a:solidFill>
                <a:latin typeface="+mn-lt"/>
              </a:defRPr>
            </a:lvl5pPr>
          </a:lstStyle>
          <a:p>
            <a:pPr lvl="0"/>
            <a:r>
              <a:rPr lang="en-US" dirty="0"/>
              <a:t>Click to edit Master text styles</a:t>
            </a:r>
          </a:p>
          <a:p>
            <a:pPr lvl="1"/>
            <a:r>
              <a:rPr lang="en-US" dirty="0"/>
              <a:t>Second level</a:t>
            </a:r>
          </a:p>
        </p:txBody>
      </p:sp>
      <p:sp>
        <p:nvSpPr>
          <p:cNvPr id="35" name="Title 1">
            <a:extLst>
              <a:ext uri="{FF2B5EF4-FFF2-40B4-BE49-F238E27FC236}">
                <a16:creationId xmlns:a16="http://schemas.microsoft.com/office/drawing/2014/main" id="{3DB894E3-7E74-094D-BCC8-5E86F34B76AB}"/>
              </a:ext>
            </a:extLst>
          </p:cNvPr>
          <p:cNvSpPr>
            <a:spLocks noGrp="1"/>
          </p:cNvSpPr>
          <p:nvPr>
            <p:ph type="title"/>
          </p:nvPr>
        </p:nvSpPr>
        <p:spPr>
          <a:xfrm>
            <a:off x="3542440" y="428844"/>
            <a:ext cx="8172231" cy="1014979"/>
          </a:xfrm>
        </p:spPr>
        <p:txBody>
          <a:bodyPr anchor="ctr" anchorCtr="0">
            <a:normAutofit/>
          </a:bodyPr>
          <a:lstStyle>
            <a:lvl1pPr algn="l">
              <a:defRPr sz="5400">
                <a:solidFill>
                  <a:schemeClr val="bg1"/>
                </a:solidFill>
                <a:latin typeface="+mj-lt"/>
              </a:defRPr>
            </a:lvl1pPr>
          </a:lstStyle>
          <a:p>
            <a:r>
              <a:rPr lang="en-US"/>
              <a:t>Click to edit Master title style</a:t>
            </a:r>
          </a:p>
        </p:txBody>
      </p:sp>
      <p:sp>
        <p:nvSpPr>
          <p:cNvPr id="54" name="Slide Number Placeholder 5">
            <a:extLst>
              <a:ext uri="{FF2B5EF4-FFF2-40B4-BE49-F238E27FC236}">
                <a16:creationId xmlns:a16="http://schemas.microsoft.com/office/drawing/2014/main" id="{841B8290-28DF-BD48-8410-062B0B977275}"/>
              </a:ext>
            </a:extLst>
          </p:cNvPr>
          <p:cNvSpPr>
            <a:spLocks noGrp="1"/>
          </p:cNvSpPr>
          <p:nvPr>
            <p:ph type="sldNum" sz="quarter" idx="4"/>
          </p:nvPr>
        </p:nvSpPr>
        <p:spPr>
          <a:xfrm>
            <a:off x="492917" y="6356350"/>
            <a:ext cx="1104900" cy="365125"/>
          </a:xfrm>
          <a:prstGeom prst="rect">
            <a:avLst/>
          </a:prstGeom>
        </p:spPr>
        <p:txBody>
          <a:bodyPr lIns="91440" anchor="ctr"/>
          <a:lstStyle>
            <a:lvl1pPr>
              <a:defRPr sz="1200">
                <a:solidFill>
                  <a:schemeClr val="bg1"/>
                </a:solidFill>
                <a:latin typeface="+mn-lt"/>
              </a:defRPr>
            </a:lvl1pPr>
          </a:lstStyle>
          <a:p>
            <a:fld id="{D156BFF5-A11A-234E-A308-E7366A28581C}" type="slidenum">
              <a:rPr lang="en-US" smtClean="0"/>
              <a:pPr/>
              <a:t>‹#›</a:t>
            </a:fld>
            <a:endParaRPr lang="en-US" dirty="0"/>
          </a:p>
        </p:txBody>
      </p:sp>
      <p:sp>
        <p:nvSpPr>
          <p:cNvPr id="55" name="Footer Placeholder 4">
            <a:extLst>
              <a:ext uri="{FF2B5EF4-FFF2-40B4-BE49-F238E27FC236}">
                <a16:creationId xmlns:a16="http://schemas.microsoft.com/office/drawing/2014/main" id="{F5DCEB1E-BA29-B849-88A4-B9DA304317F0}"/>
              </a:ext>
            </a:extLst>
          </p:cNvPr>
          <p:cNvSpPr>
            <a:spLocks noGrp="1"/>
          </p:cNvSpPr>
          <p:nvPr>
            <p:ph type="ftr" sz="quarter" idx="3"/>
          </p:nvPr>
        </p:nvSpPr>
        <p:spPr>
          <a:xfrm>
            <a:off x="3567948" y="6356350"/>
            <a:ext cx="2649255" cy="365125"/>
          </a:xfrm>
          <a:prstGeom prst="rect">
            <a:avLst/>
          </a:prstGeom>
        </p:spPr>
        <p:txBody>
          <a:bodyPr vert="horz" lIns="91440" tIns="45720" rIns="91440" bIns="45720" rtlCol="0" anchor="ctr"/>
          <a:lstStyle>
            <a:lvl1pPr algn="l">
              <a:defRPr sz="1200">
                <a:solidFill>
                  <a:schemeClr val="accent4"/>
                </a:solidFill>
                <a:latin typeface="+mn-lt"/>
              </a:defRPr>
            </a:lvl1pPr>
          </a:lstStyle>
          <a:p>
            <a:r>
              <a:rPr lang="en-US" dirty="0"/>
              <a:t>PITCH DECK</a:t>
            </a:r>
          </a:p>
        </p:txBody>
      </p:sp>
      <p:sp>
        <p:nvSpPr>
          <p:cNvPr id="56" name="Date Placeholder 3">
            <a:extLst>
              <a:ext uri="{FF2B5EF4-FFF2-40B4-BE49-F238E27FC236}">
                <a16:creationId xmlns:a16="http://schemas.microsoft.com/office/drawing/2014/main" id="{C185ECBC-03C3-E144-B7F4-D2E6D1BDD090}"/>
              </a:ext>
            </a:extLst>
          </p:cNvPr>
          <p:cNvSpPr>
            <a:spLocks noGrp="1"/>
          </p:cNvSpPr>
          <p:nvPr>
            <p:ph type="dt" sz="half" idx="23"/>
          </p:nvPr>
        </p:nvSpPr>
        <p:spPr>
          <a:xfrm>
            <a:off x="10285388" y="6356350"/>
            <a:ext cx="1429284" cy="365125"/>
          </a:xfrm>
          <a:prstGeom prst="rect">
            <a:avLst/>
          </a:prstGeom>
        </p:spPr>
        <p:txBody>
          <a:bodyPr anchor="ctr"/>
          <a:lstStyle>
            <a:lvl1pPr algn="r">
              <a:defRPr sz="1200">
                <a:solidFill>
                  <a:schemeClr val="accent4"/>
                </a:solidFill>
                <a:latin typeface="+mn-lt"/>
              </a:defRPr>
            </a:lvl1pPr>
          </a:lstStyle>
          <a:p>
            <a:r>
              <a:rPr lang="en-US"/>
              <a:t>6/15/XX</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0ECB042B-EDBE-164C-9074-51EBD64357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mn-lt"/>
              </a:defRPr>
            </a:lvl1pPr>
          </a:lstStyle>
          <a:p>
            <a:r>
              <a:rPr lang="en-US" dirty="0"/>
              <a:t>PITCH DECK</a:t>
            </a:r>
          </a:p>
        </p:txBody>
      </p:sp>
      <p:sp>
        <p:nvSpPr>
          <p:cNvPr id="7" name="Date Placeholder 3">
            <a:extLst>
              <a:ext uri="{FF2B5EF4-FFF2-40B4-BE49-F238E27FC236}">
                <a16:creationId xmlns:a16="http://schemas.microsoft.com/office/drawing/2014/main" id="{5768C1E3-BF37-F647-A9CC-2D17F7D75897}"/>
              </a:ext>
            </a:extLst>
          </p:cNvPr>
          <p:cNvSpPr>
            <a:spLocks noGrp="1"/>
          </p:cNvSpPr>
          <p:nvPr>
            <p:ph type="dt" sz="half" idx="2"/>
          </p:nvPr>
        </p:nvSpPr>
        <p:spPr>
          <a:xfrm>
            <a:off x="9067800" y="6356350"/>
            <a:ext cx="2743200" cy="365125"/>
          </a:xfrm>
          <a:prstGeom prst="rect">
            <a:avLst/>
          </a:prstGeom>
        </p:spPr>
        <p:txBody>
          <a:bodyPr anchor="ctr"/>
          <a:lstStyle>
            <a:lvl1pPr algn="r">
              <a:defRPr sz="1200">
                <a:solidFill>
                  <a:schemeClr val="bg1"/>
                </a:solidFill>
                <a:latin typeface="+mn-lt"/>
              </a:defRPr>
            </a:lvl1pPr>
          </a:lstStyle>
          <a:p>
            <a:r>
              <a:rPr lang="en-US"/>
              <a:t>6/15/XX</a:t>
            </a:r>
            <a:endParaRPr lang="en-US" dirty="0"/>
          </a:p>
        </p:txBody>
      </p:sp>
      <p:sp>
        <p:nvSpPr>
          <p:cNvPr id="8" name="Slide Number Placeholder 5">
            <a:extLst>
              <a:ext uri="{FF2B5EF4-FFF2-40B4-BE49-F238E27FC236}">
                <a16:creationId xmlns:a16="http://schemas.microsoft.com/office/drawing/2014/main" id="{8A364748-85A7-FB43-9595-55ADAB9F8E8B}"/>
              </a:ext>
            </a:extLst>
          </p:cNvPr>
          <p:cNvSpPr>
            <a:spLocks noGrp="1"/>
          </p:cNvSpPr>
          <p:nvPr>
            <p:ph type="sldNum" sz="quarter" idx="4"/>
          </p:nvPr>
        </p:nvSpPr>
        <p:spPr>
          <a:xfrm>
            <a:off x="381000" y="6356350"/>
            <a:ext cx="1104900" cy="365125"/>
          </a:xfrm>
          <a:prstGeom prst="rect">
            <a:avLst/>
          </a:prstGeom>
        </p:spPr>
        <p:txBody>
          <a:bodyPr anchor="ctr"/>
          <a:lstStyle>
            <a:lvl1pPr>
              <a:defRPr sz="1200">
                <a:solidFill>
                  <a:schemeClr val="bg1"/>
                </a:solidFill>
                <a:latin typeface="+mn-lt"/>
              </a:defRPr>
            </a:lvl1pPr>
          </a:lstStyle>
          <a:p>
            <a:fld id="{D156BFF5-A11A-234E-A308-E7366A28581C}"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69" r:id="rId3"/>
    <p:sldLayoutId id="2147483650" r:id="rId4"/>
    <p:sldLayoutId id="2147483658" r:id="rId5"/>
    <p:sldLayoutId id="2147483668" r:id="rId6"/>
    <p:sldLayoutId id="2147483651" r:id="rId7"/>
    <p:sldLayoutId id="2147483664" r:id="rId8"/>
    <p:sldLayoutId id="2147483652" r:id="rId9"/>
    <p:sldLayoutId id="2147483653" r:id="rId10"/>
    <p:sldLayoutId id="2147483663" r:id="rId11"/>
    <p:sldLayoutId id="2147483660" r:id="rId12"/>
    <p:sldLayoutId id="2147483654" r:id="rId13"/>
    <p:sldLayoutId id="2147483666" r:id="rId14"/>
    <p:sldLayoutId id="2147483659" r:id="rId15"/>
    <p:sldLayoutId id="2147483655" r:id="rId16"/>
    <p:sldLayoutId id="2147483661" r:id="rId17"/>
    <p:sldLayoutId id="2147483662" r:id="rId18"/>
    <p:sldLayoutId id="2147483656" r:id="rId1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descr="A record player with a needle on top of it">
            <a:extLst>
              <a:ext uri="{FF2B5EF4-FFF2-40B4-BE49-F238E27FC236}">
                <a16:creationId xmlns:a16="http://schemas.microsoft.com/office/drawing/2014/main" id="{FC7BF861-A2E4-494A-9D38-58474C648302}"/>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0" y="19664"/>
            <a:ext cx="12192000" cy="6858000"/>
          </a:xfrm>
        </p:spPr>
      </p:pic>
      <p:sp>
        <p:nvSpPr>
          <p:cNvPr id="29" name="Title 28">
            <a:extLst>
              <a:ext uri="{FF2B5EF4-FFF2-40B4-BE49-F238E27FC236}">
                <a16:creationId xmlns:a16="http://schemas.microsoft.com/office/drawing/2014/main" id="{FE3864CD-34AE-44AD-9AE5-19255E643332}"/>
              </a:ext>
            </a:extLst>
          </p:cNvPr>
          <p:cNvSpPr>
            <a:spLocks noGrp="1"/>
          </p:cNvSpPr>
          <p:nvPr>
            <p:ph type="ctrTitle"/>
          </p:nvPr>
        </p:nvSpPr>
        <p:spPr>
          <a:xfrm>
            <a:off x="0" y="3438706"/>
            <a:ext cx="9204267" cy="1709927"/>
          </a:xfrm>
        </p:spPr>
        <p:txBody>
          <a:bodyPr/>
          <a:lstStyle/>
          <a:p>
            <a:r>
              <a:rPr lang="en-US" sz="6000" dirty="0"/>
              <a:t>Diversity and Using Inclusive Language</a:t>
            </a:r>
          </a:p>
        </p:txBody>
      </p:sp>
      <p:sp>
        <p:nvSpPr>
          <p:cNvPr id="20" name="Subtitle 19">
            <a:extLst>
              <a:ext uri="{FF2B5EF4-FFF2-40B4-BE49-F238E27FC236}">
                <a16:creationId xmlns:a16="http://schemas.microsoft.com/office/drawing/2014/main" id="{B069F010-04B4-4EB7-8DFA-29084F8AA156}"/>
              </a:ext>
            </a:extLst>
          </p:cNvPr>
          <p:cNvSpPr>
            <a:spLocks noGrp="1"/>
          </p:cNvSpPr>
          <p:nvPr>
            <p:ph type="subTitle" idx="1"/>
          </p:nvPr>
        </p:nvSpPr>
        <p:spPr>
          <a:xfrm>
            <a:off x="492918" y="5270086"/>
            <a:ext cx="8117840" cy="1062134"/>
          </a:xfrm>
          <a:effectLst>
            <a:outerShdw blurRad="152422" dist="77657" sx="110000" sy="110000" algn="ctr" rotWithShape="0">
              <a:schemeClr val="tx1">
                <a:alpha val="93000"/>
              </a:schemeClr>
            </a:outerShdw>
          </a:effectLst>
        </p:spPr>
        <p:txBody>
          <a:bodyPr/>
          <a:lstStyle/>
          <a:p>
            <a:r>
              <a:rPr lang="en-US" dirty="0"/>
              <a:t>Naymara </a:t>
            </a:r>
            <a:r>
              <a:rPr lang="en-US" dirty="0" err="1"/>
              <a:t>thornton</a:t>
            </a:r>
            <a:endParaRPr lang="en-US" dirty="0"/>
          </a:p>
        </p:txBody>
      </p:sp>
    </p:spTree>
    <p:extLst>
      <p:ext uri="{BB962C8B-B14F-4D97-AF65-F5344CB8AC3E}">
        <p14:creationId xmlns:p14="http://schemas.microsoft.com/office/powerpoint/2010/main" val="1682943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up of a record player">
            <a:extLst>
              <a:ext uri="{FF2B5EF4-FFF2-40B4-BE49-F238E27FC236}">
                <a16:creationId xmlns:a16="http://schemas.microsoft.com/office/drawing/2014/main" id="{231850BC-B29B-B144-B995-C7A9206729DC}"/>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p:blipFill>
        <p:spPr>
          <a:xfrm>
            <a:off x="0" y="0"/>
            <a:ext cx="6096000" cy="6857999"/>
          </a:xfrm>
        </p:spPr>
      </p:pic>
      <p:sp>
        <p:nvSpPr>
          <p:cNvPr id="5" name="Text Placeholder 4">
            <a:extLst>
              <a:ext uri="{FF2B5EF4-FFF2-40B4-BE49-F238E27FC236}">
                <a16:creationId xmlns:a16="http://schemas.microsoft.com/office/drawing/2014/main" id="{411114EC-0AAC-C646-B6C4-ED27B2830A3C}"/>
              </a:ext>
            </a:extLst>
          </p:cNvPr>
          <p:cNvSpPr>
            <a:spLocks noGrp="1"/>
          </p:cNvSpPr>
          <p:nvPr>
            <p:ph type="body" sz="quarter" idx="11"/>
          </p:nvPr>
        </p:nvSpPr>
        <p:spPr>
          <a:xfrm>
            <a:off x="2162846" y="2550997"/>
            <a:ext cx="4669707" cy="4259377"/>
          </a:xfrm>
        </p:spPr>
        <p:txBody>
          <a:bodyPr/>
          <a:lstStyle/>
          <a:p>
            <a:r>
              <a:rPr lang="en-US" dirty="0"/>
              <a:t>A</a:t>
            </a:r>
          </a:p>
        </p:txBody>
      </p:sp>
      <p:sp>
        <p:nvSpPr>
          <p:cNvPr id="4" name="Footer Placeholder 3">
            <a:extLst>
              <a:ext uri="{FF2B5EF4-FFF2-40B4-BE49-F238E27FC236}">
                <a16:creationId xmlns:a16="http://schemas.microsoft.com/office/drawing/2014/main" id="{872D2E5E-05EC-CF4C-B208-882424BB7801}"/>
              </a:ext>
            </a:extLst>
          </p:cNvPr>
          <p:cNvSpPr>
            <a:spLocks noGrp="1"/>
          </p:cNvSpPr>
          <p:nvPr>
            <p:ph type="ftr" sz="quarter" idx="14"/>
          </p:nvPr>
        </p:nvSpPr>
        <p:spPr>
          <a:xfrm>
            <a:off x="6588916" y="6356350"/>
            <a:ext cx="3281511" cy="365125"/>
          </a:xfrm>
        </p:spPr>
        <p:txBody>
          <a:bodyPr/>
          <a:lstStyle/>
          <a:p>
            <a:r>
              <a:rPr lang="en-US" sz="1200" dirty="0"/>
              <a:t>Diversity and Using Inclusive Language</a:t>
            </a:r>
            <a:endParaRPr lang="en-US" dirty="0"/>
          </a:p>
        </p:txBody>
      </p:sp>
      <p:sp>
        <p:nvSpPr>
          <p:cNvPr id="2" name="Title 1">
            <a:extLst>
              <a:ext uri="{FF2B5EF4-FFF2-40B4-BE49-F238E27FC236}">
                <a16:creationId xmlns:a16="http://schemas.microsoft.com/office/drawing/2014/main" id="{912DF434-28DB-4621-A497-D62C41CE0419}"/>
              </a:ext>
            </a:extLst>
          </p:cNvPr>
          <p:cNvSpPr>
            <a:spLocks noGrp="1"/>
          </p:cNvSpPr>
          <p:nvPr>
            <p:ph type="title"/>
          </p:nvPr>
        </p:nvSpPr>
        <p:spPr>
          <a:xfrm>
            <a:off x="6588917" y="944457"/>
            <a:ext cx="5125755" cy="1130788"/>
          </a:xfrm>
        </p:spPr>
        <p:txBody>
          <a:bodyPr>
            <a:noAutofit/>
          </a:bodyPr>
          <a:lstStyle/>
          <a:p>
            <a:r>
              <a:rPr lang="en-US" sz="2800" dirty="0"/>
              <a:t>Importance of diversity and inclusive language in the work place</a:t>
            </a:r>
          </a:p>
        </p:txBody>
      </p:sp>
      <p:sp>
        <p:nvSpPr>
          <p:cNvPr id="8" name="Text Placeholder 7">
            <a:extLst>
              <a:ext uri="{FF2B5EF4-FFF2-40B4-BE49-F238E27FC236}">
                <a16:creationId xmlns:a16="http://schemas.microsoft.com/office/drawing/2014/main" id="{1D26EC8C-E0A5-6E4F-BF89-42419A5F72BA}"/>
              </a:ext>
            </a:extLst>
          </p:cNvPr>
          <p:cNvSpPr>
            <a:spLocks noGrp="1"/>
          </p:cNvSpPr>
          <p:nvPr>
            <p:ph type="body" idx="1"/>
          </p:nvPr>
        </p:nvSpPr>
        <p:spPr>
          <a:xfrm>
            <a:off x="6588916" y="2125820"/>
            <a:ext cx="4983480" cy="3787723"/>
          </a:xfrm>
        </p:spPr>
        <p:txBody>
          <a:bodyPr/>
          <a:lstStyle/>
          <a:p>
            <a:r>
              <a:rPr lang="en-US" dirty="0"/>
              <a:t>The purpose of diversity and inclusive language in the workplace is to foster an environment where individuals from various backgrounds, cultures, and identities feel respected, valued, and included. It recognizes diverse individuals' unique perspectives and contributions and seeks to create a fair and equitable workplace for everyone.</a:t>
            </a:r>
          </a:p>
        </p:txBody>
      </p:sp>
      <p:sp>
        <p:nvSpPr>
          <p:cNvPr id="7" name="Slide Number Placeholder 6">
            <a:extLst>
              <a:ext uri="{FF2B5EF4-FFF2-40B4-BE49-F238E27FC236}">
                <a16:creationId xmlns:a16="http://schemas.microsoft.com/office/drawing/2014/main" id="{C16C447A-862D-0D42-861A-BB6F8AC7BA29}"/>
              </a:ext>
            </a:extLst>
          </p:cNvPr>
          <p:cNvSpPr>
            <a:spLocks noGrp="1"/>
          </p:cNvSpPr>
          <p:nvPr>
            <p:ph type="sldNum" sz="quarter" idx="4"/>
          </p:nvPr>
        </p:nvSpPr>
        <p:spPr>
          <a:xfrm>
            <a:off x="492917" y="6356350"/>
            <a:ext cx="1104900" cy="365125"/>
          </a:xfrm>
        </p:spPr>
        <p:txBody>
          <a:bodyPr lIns="91440"/>
          <a:lstStyle/>
          <a:p>
            <a:fld id="{D156BFF5-A11A-234E-A308-E7366A28581C}" type="slidenum">
              <a:rPr lang="en-US" smtClean="0"/>
              <a:pPr/>
              <a:t>2</a:t>
            </a:fld>
            <a:endParaRPr lang="en-US" dirty="0"/>
          </a:p>
        </p:txBody>
      </p:sp>
    </p:spTree>
    <p:extLst>
      <p:ext uri="{BB962C8B-B14F-4D97-AF65-F5344CB8AC3E}">
        <p14:creationId xmlns:p14="http://schemas.microsoft.com/office/powerpoint/2010/main" val="132560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8A59-D689-8B40-B9C0-3584DE438D22}"/>
              </a:ext>
            </a:extLst>
          </p:cNvPr>
          <p:cNvSpPr>
            <a:spLocks noGrp="1"/>
          </p:cNvSpPr>
          <p:nvPr>
            <p:ph type="title"/>
          </p:nvPr>
        </p:nvSpPr>
        <p:spPr>
          <a:xfrm>
            <a:off x="384047" y="5614416"/>
            <a:ext cx="11430000" cy="914400"/>
          </a:xfrm>
        </p:spPr>
        <p:txBody>
          <a:bodyPr anchor="t">
            <a:normAutofit fontScale="90000"/>
          </a:bodyPr>
          <a:lstStyle/>
          <a:p>
            <a:r>
              <a:rPr lang="en-US" dirty="0"/>
              <a:t>Understanding Inclusive Language</a:t>
            </a:r>
          </a:p>
        </p:txBody>
      </p:sp>
      <p:pic>
        <p:nvPicPr>
          <p:cNvPr id="5" name="Picture Placeholder 4" descr="A close-up of a stack of magazines">
            <a:extLst>
              <a:ext uri="{FF2B5EF4-FFF2-40B4-BE49-F238E27FC236}">
                <a16:creationId xmlns:a16="http://schemas.microsoft.com/office/drawing/2014/main" id="{0A611BA3-0C1D-FA4F-BF9F-1DFB417CE15E}"/>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1"/>
            <a:ext cx="12192000" cy="5178127"/>
          </a:xfrm>
        </p:spPr>
      </p:pic>
    </p:spTree>
    <p:extLst>
      <p:ext uri="{BB962C8B-B14F-4D97-AF65-F5344CB8AC3E}">
        <p14:creationId xmlns:p14="http://schemas.microsoft.com/office/powerpoint/2010/main" val="2031832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6996-9177-F64B-825B-0A48BC45A1DD}"/>
              </a:ext>
            </a:extLst>
          </p:cNvPr>
          <p:cNvSpPr>
            <a:spLocks noGrp="1"/>
          </p:cNvSpPr>
          <p:nvPr>
            <p:ph type="title"/>
          </p:nvPr>
        </p:nvSpPr>
        <p:spPr>
          <a:xfrm>
            <a:off x="3542440" y="428844"/>
            <a:ext cx="8172231" cy="1014979"/>
          </a:xfrm>
        </p:spPr>
        <p:txBody>
          <a:bodyPr>
            <a:noAutofit/>
          </a:bodyPr>
          <a:lstStyle/>
          <a:p>
            <a:r>
              <a:rPr lang="en-US" sz="3600" dirty="0"/>
              <a:t>Understanding the definition and importance of Inclusive Language</a:t>
            </a:r>
          </a:p>
        </p:txBody>
      </p:sp>
      <p:pic>
        <p:nvPicPr>
          <p:cNvPr id="13" name="Picture Placeholder 12" descr="A group of speakers on a wall">
            <a:extLst>
              <a:ext uri="{FF2B5EF4-FFF2-40B4-BE49-F238E27FC236}">
                <a16:creationId xmlns:a16="http://schemas.microsoft.com/office/drawing/2014/main" id="{7E8630EA-BA13-9343-8C9D-ADE2C71B94C1}"/>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a:ext>
            </a:extLst>
          </a:blip>
          <a:srcRect/>
          <a:stretch/>
        </p:blipFill>
        <p:spPr>
          <a:xfrm>
            <a:off x="0" y="0"/>
            <a:ext cx="3049524" cy="6858000"/>
          </a:xfrm>
        </p:spPr>
      </p:pic>
      <p:sp>
        <p:nvSpPr>
          <p:cNvPr id="4" name="Content Placeholder 3">
            <a:extLst>
              <a:ext uri="{FF2B5EF4-FFF2-40B4-BE49-F238E27FC236}">
                <a16:creationId xmlns:a16="http://schemas.microsoft.com/office/drawing/2014/main" id="{D1DCD165-FC04-7C48-9E99-8F92748AFC1E}"/>
              </a:ext>
            </a:extLst>
          </p:cNvPr>
          <p:cNvSpPr>
            <a:spLocks noGrp="1"/>
          </p:cNvSpPr>
          <p:nvPr>
            <p:ph sz="half" idx="2"/>
          </p:nvPr>
        </p:nvSpPr>
        <p:spPr>
          <a:xfrm>
            <a:off x="3542441" y="2480479"/>
            <a:ext cx="2562629" cy="3181028"/>
          </a:xfrm>
        </p:spPr>
        <p:txBody>
          <a:bodyPr>
            <a:normAutofit/>
          </a:bodyPr>
          <a:lstStyle/>
          <a:p>
            <a:r>
              <a:rPr lang="en-ZA" noProof="1"/>
              <a:t>Definition of inclusive language</a:t>
            </a:r>
          </a:p>
          <a:p>
            <a:pPr lvl="1"/>
            <a:r>
              <a:rPr lang="en-US" noProof="1"/>
              <a:t>Language that avoids exclusion, bias, or discrimination towards individuals or groups based on characteristics such as race, age, sexual orientation, gender identity, and disability</a:t>
            </a:r>
            <a:endParaRPr lang="en-US" dirty="0"/>
          </a:p>
        </p:txBody>
      </p:sp>
      <p:sp>
        <p:nvSpPr>
          <p:cNvPr id="8" name="Content Placeholder 7">
            <a:extLst>
              <a:ext uri="{FF2B5EF4-FFF2-40B4-BE49-F238E27FC236}">
                <a16:creationId xmlns:a16="http://schemas.microsoft.com/office/drawing/2014/main" id="{6F20DA4F-2C5F-1D46-94FD-C07C7D044E44}"/>
              </a:ext>
            </a:extLst>
          </p:cNvPr>
          <p:cNvSpPr>
            <a:spLocks noGrp="1"/>
          </p:cNvSpPr>
          <p:nvPr>
            <p:ph sz="half" idx="19"/>
          </p:nvPr>
        </p:nvSpPr>
        <p:spPr>
          <a:xfrm>
            <a:off x="9239511" y="2480479"/>
            <a:ext cx="2475162" cy="3181028"/>
          </a:xfrm>
        </p:spPr>
        <p:txBody>
          <a:bodyPr>
            <a:normAutofit/>
          </a:bodyPr>
          <a:lstStyle/>
          <a:p>
            <a:r>
              <a:rPr lang="en-ZA" noProof="1"/>
              <a:t>Importance of using inclusive language</a:t>
            </a:r>
          </a:p>
          <a:p>
            <a:pPr lvl="1"/>
            <a:r>
              <a:rPr lang="en-US" noProof="1"/>
              <a:t>Fosters a positive and respectful work environment, promotes diversity and inclusion, enhances communication and collaboration</a:t>
            </a:r>
            <a:endParaRPr lang="en-US" dirty="0"/>
          </a:p>
        </p:txBody>
      </p:sp>
      <p:sp>
        <p:nvSpPr>
          <p:cNvPr id="21" name="Slide Number Placeholder 6">
            <a:extLst>
              <a:ext uri="{FF2B5EF4-FFF2-40B4-BE49-F238E27FC236}">
                <a16:creationId xmlns:a16="http://schemas.microsoft.com/office/drawing/2014/main" id="{26BF55EE-1CC1-BC49-B1B0-D13C5EAECFB0}"/>
              </a:ext>
            </a:extLst>
          </p:cNvPr>
          <p:cNvSpPr txBox="1">
            <a:spLocks/>
          </p:cNvSpPr>
          <p:nvPr/>
        </p:nvSpPr>
        <p:spPr>
          <a:xfrm>
            <a:off x="381000" y="6356350"/>
            <a:ext cx="1104900" cy="365125"/>
          </a:xfrm>
          <a:prstGeom prst="rect">
            <a:avLst/>
          </a:prstGeom>
        </p:spPr>
        <p:txBody>
          <a:bodyPr lIns="182880" anchor="ctr"/>
          <a:lstStyle>
            <a:defPPr>
              <a:defRPr lang="en-US"/>
            </a:defPPr>
            <a:lvl1pPr marL="0" algn="l" defTabSz="914400" rtl="0" eaLnBrk="1" latinLnBrk="0" hangingPunct="1">
              <a:defRPr sz="1200" kern="1200">
                <a:solidFill>
                  <a:schemeClr val="bg1"/>
                </a:solidFill>
                <a:latin typeface="Avenir Next LT Pro" panose="020B0504020202020204"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56BFF5-A11A-234E-A308-E7366A28581C}" type="slidenum">
              <a:rPr lang="en-US" smtClean="0"/>
              <a:pPr/>
              <a:t>4</a:t>
            </a:fld>
            <a:endParaRPr lang="en-US" dirty="0"/>
          </a:p>
        </p:txBody>
      </p:sp>
      <p:sp>
        <p:nvSpPr>
          <p:cNvPr id="19" name="Footer Placeholder 18">
            <a:extLst>
              <a:ext uri="{FF2B5EF4-FFF2-40B4-BE49-F238E27FC236}">
                <a16:creationId xmlns:a16="http://schemas.microsoft.com/office/drawing/2014/main" id="{D5CF0E29-2870-B141-82B7-146AB4012761}"/>
              </a:ext>
            </a:extLst>
          </p:cNvPr>
          <p:cNvSpPr>
            <a:spLocks noGrp="1"/>
          </p:cNvSpPr>
          <p:nvPr>
            <p:ph type="ftr" sz="quarter" idx="3"/>
          </p:nvPr>
        </p:nvSpPr>
        <p:spPr>
          <a:xfrm>
            <a:off x="3567948" y="6356350"/>
            <a:ext cx="2649255" cy="365125"/>
          </a:xfrm>
        </p:spPr>
        <p:txBody>
          <a:bodyPr/>
          <a:lstStyle/>
          <a:p>
            <a:r>
              <a:rPr lang="en-US" sz="1200" dirty="0"/>
              <a:t>Diversity and Using Inclusive Language</a:t>
            </a:r>
            <a:endParaRPr lang="en-US" dirty="0"/>
          </a:p>
        </p:txBody>
      </p:sp>
      <p:sp>
        <p:nvSpPr>
          <p:cNvPr id="3" name="Slide Number Placeholder 2">
            <a:extLst>
              <a:ext uri="{FF2B5EF4-FFF2-40B4-BE49-F238E27FC236}">
                <a16:creationId xmlns:a16="http://schemas.microsoft.com/office/drawing/2014/main" id="{7B913405-6DA5-4454-A7CA-D386C59E6556}"/>
              </a:ext>
            </a:extLst>
          </p:cNvPr>
          <p:cNvSpPr>
            <a:spLocks noGrp="1"/>
          </p:cNvSpPr>
          <p:nvPr>
            <p:ph type="sldNum" sz="quarter" idx="4"/>
          </p:nvPr>
        </p:nvSpPr>
        <p:spPr/>
        <p:txBody>
          <a:bodyPr/>
          <a:lstStyle/>
          <a:p>
            <a:fld id="{D156BFF5-A11A-234E-A308-E7366A28581C}" type="slidenum">
              <a:rPr lang="en-US" smtClean="0"/>
              <a:pPr/>
              <a:t>4</a:t>
            </a:fld>
            <a:endParaRPr lang="en-US" dirty="0"/>
          </a:p>
        </p:txBody>
      </p:sp>
      <p:sp>
        <p:nvSpPr>
          <p:cNvPr id="7" name="Content Placeholder 6">
            <a:extLst>
              <a:ext uri="{FF2B5EF4-FFF2-40B4-BE49-F238E27FC236}">
                <a16:creationId xmlns:a16="http://schemas.microsoft.com/office/drawing/2014/main" id="{22F87432-1564-7EFD-43F8-1D0AC1600D3D}"/>
              </a:ext>
            </a:extLst>
          </p:cNvPr>
          <p:cNvSpPr>
            <a:spLocks noGrp="1"/>
          </p:cNvSpPr>
          <p:nvPr>
            <p:ph sz="half" idx="17"/>
          </p:nvPr>
        </p:nvSpPr>
        <p:spPr/>
        <p:txBody>
          <a:bodyPr/>
          <a:lstStyle/>
          <a:p>
            <a:endParaRPr lang="en-US"/>
          </a:p>
        </p:txBody>
      </p:sp>
    </p:spTree>
    <p:extLst>
      <p:ext uri="{BB962C8B-B14F-4D97-AF65-F5344CB8AC3E}">
        <p14:creationId xmlns:p14="http://schemas.microsoft.com/office/powerpoint/2010/main" val="386631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9" descr="Adding machine&#10;">
            <a:extLst>
              <a:ext uri="{FF2B5EF4-FFF2-40B4-BE49-F238E27FC236}">
                <a16:creationId xmlns:a16="http://schemas.microsoft.com/office/drawing/2014/main" id="{4DC1A5B5-A16B-43F6-BD8B-78BB5C621E5E}"/>
              </a:ext>
            </a:extLst>
          </p:cNvPr>
          <p:cNvPicPr>
            <a:picLocks noGrp="1" noChangeAspect="1"/>
          </p:cNvPicPr>
          <p:nvPr>
            <p:ph type="pic" sz="quarter" idx="24"/>
          </p:nvPr>
        </p:nvPicPr>
        <p:blipFill>
          <a:blip r:embed="rId2">
            <a:extLst>
              <a:ext uri="{28A0092B-C50C-407E-A947-70E740481C1C}">
                <a14:useLocalDpi xmlns:a14="http://schemas.microsoft.com/office/drawing/2010/main"/>
              </a:ext>
            </a:extLst>
          </a:blip>
          <a:srcRect/>
          <a:stretch>
            <a:fillRect/>
          </a:stretch>
        </p:blipFill>
        <p:spPr>
          <a:xfrm>
            <a:off x="0" y="0"/>
            <a:ext cx="3044825" cy="6858000"/>
          </a:xfrm>
        </p:spPr>
      </p:pic>
      <p:sp>
        <p:nvSpPr>
          <p:cNvPr id="16" name="Rectangle 15" descr="picture overlay">
            <a:extLst>
              <a:ext uri="{FF2B5EF4-FFF2-40B4-BE49-F238E27FC236}">
                <a16:creationId xmlns:a16="http://schemas.microsoft.com/office/drawing/2014/main" id="{CBA33A66-DDAA-4C28-9590-FEF4F67CCE87}"/>
              </a:ext>
              <a:ext uri="{C183D7F6-B498-43B3-948B-1728B52AA6E4}">
                <adec:decorative xmlns:adec="http://schemas.microsoft.com/office/drawing/2017/decorative" val="0"/>
              </a:ext>
            </a:extLst>
          </p:cNvPr>
          <p:cNvSpPr/>
          <p:nvPr/>
        </p:nvSpPr>
        <p:spPr>
          <a:xfrm>
            <a:off x="-127" y="0"/>
            <a:ext cx="3044952" cy="6858000"/>
          </a:xfrm>
          <a:prstGeom prst="rect">
            <a:avLst/>
          </a:prstGeom>
          <a:solidFill>
            <a:schemeClr val="accent4">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40FFECFE-28BC-49BC-978C-6A114BC9EA13}"/>
              </a:ext>
            </a:extLst>
          </p:cNvPr>
          <p:cNvSpPr>
            <a:spLocks noGrp="1"/>
          </p:cNvSpPr>
          <p:nvPr>
            <p:ph type="title"/>
          </p:nvPr>
        </p:nvSpPr>
        <p:spPr/>
        <p:txBody>
          <a:bodyPr>
            <a:normAutofit/>
          </a:bodyPr>
          <a:lstStyle/>
          <a:p>
            <a:r>
              <a:rPr lang="en-US" sz="3200" dirty="0"/>
              <a:t>Guidelines for using inclusive language when addressing race and ethnicity:</a:t>
            </a:r>
          </a:p>
        </p:txBody>
      </p:sp>
      <p:sp>
        <p:nvSpPr>
          <p:cNvPr id="13" name="Text Placeholder 12">
            <a:extLst>
              <a:ext uri="{FF2B5EF4-FFF2-40B4-BE49-F238E27FC236}">
                <a16:creationId xmlns:a16="http://schemas.microsoft.com/office/drawing/2014/main" id="{3CE49501-DEC5-4DE7-80E0-BA59B13273D4}"/>
              </a:ext>
            </a:extLst>
          </p:cNvPr>
          <p:cNvSpPr>
            <a:spLocks noGrp="1"/>
          </p:cNvSpPr>
          <p:nvPr>
            <p:ph type="body" sz="quarter" idx="14"/>
          </p:nvPr>
        </p:nvSpPr>
        <p:spPr/>
        <p:txBody>
          <a:bodyPr>
            <a:normAutofit fontScale="92500" lnSpcReduction="10000"/>
          </a:bodyPr>
          <a:lstStyle/>
          <a:p>
            <a:r>
              <a:rPr lang="en-US" sz="2400" dirty="0"/>
              <a:t>Use specific terms like African American, Asian, Hispanic, etc., instead of generic terms like “minorities</a:t>
            </a:r>
          </a:p>
        </p:txBody>
      </p:sp>
      <p:pic>
        <p:nvPicPr>
          <p:cNvPr id="21" name="Picture Placeholder 20" descr="User outline">
            <a:extLst>
              <a:ext uri="{FF2B5EF4-FFF2-40B4-BE49-F238E27FC236}">
                <a16:creationId xmlns:a16="http://schemas.microsoft.com/office/drawing/2014/main" id="{04EE4213-E1D0-450E-B9C7-EBD6CF146A6E}"/>
              </a:ext>
            </a:extLst>
          </p:cNvPr>
          <p:cNvPicPr>
            <a:picLocks noGrp="1" noChangeAspect="1"/>
          </p:cNvPicPr>
          <p:nvPr>
            <p:ph type="pic" sz="quarter" idx="27"/>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568700" y="2620963"/>
            <a:ext cx="730250" cy="731837"/>
          </a:xfrm>
          <a:prstGeom prst="rect">
            <a:avLst/>
          </a:prstGeom>
        </p:spPr>
      </p:pic>
      <p:sp>
        <p:nvSpPr>
          <p:cNvPr id="2" name="Content Placeholder 1">
            <a:extLst>
              <a:ext uri="{FF2B5EF4-FFF2-40B4-BE49-F238E27FC236}">
                <a16:creationId xmlns:a16="http://schemas.microsoft.com/office/drawing/2014/main" id="{4394A854-0BE0-44AA-AE75-A167EAEEECAA}"/>
              </a:ext>
            </a:extLst>
          </p:cNvPr>
          <p:cNvSpPr>
            <a:spLocks noGrp="1"/>
          </p:cNvSpPr>
          <p:nvPr>
            <p:ph sz="quarter" idx="15"/>
          </p:nvPr>
        </p:nvSpPr>
        <p:spPr/>
        <p:txBody>
          <a:bodyPr>
            <a:noAutofit/>
          </a:bodyPr>
          <a:lstStyle/>
          <a:p>
            <a:pPr algn="l"/>
            <a:r>
              <a:rPr lang="en-US" sz="2400" b="0" dirty="0">
                <a:solidFill>
                  <a:schemeClr val="bg2">
                    <a:lumMod val="75000"/>
                  </a:schemeClr>
                </a:solidFill>
              </a:rPr>
              <a:t>Avoid stereotypes and generalizations</a:t>
            </a:r>
          </a:p>
          <a:p>
            <a:pPr algn="l"/>
            <a:endParaRPr lang="en-US" sz="1600" b="0" dirty="0">
              <a:solidFill>
                <a:schemeClr val="bg2">
                  <a:lumMod val="75000"/>
                </a:schemeClr>
              </a:solidFill>
            </a:endParaRPr>
          </a:p>
          <a:p>
            <a:pPr lvl="1"/>
            <a:endParaRPr lang="en-US" dirty="0"/>
          </a:p>
        </p:txBody>
      </p:sp>
      <p:pic>
        <p:nvPicPr>
          <p:cNvPr id="19" name="Picture Placeholder 18" descr="Users outline">
            <a:extLst>
              <a:ext uri="{FF2B5EF4-FFF2-40B4-BE49-F238E27FC236}">
                <a16:creationId xmlns:a16="http://schemas.microsoft.com/office/drawing/2014/main" id="{8ACB5570-A5FA-40CD-8E90-A490482A03F3}"/>
              </a:ext>
            </a:extLst>
          </p:cNvPr>
          <p:cNvPicPr>
            <a:picLocks noGrp="1" noChangeAspect="1"/>
          </p:cNvPicPr>
          <p:nvPr>
            <p:ph type="pic" sz="quarter" idx="28"/>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09" b="-109"/>
          <a:stretch/>
        </p:blipFill>
        <p:spPr>
          <a:xfrm>
            <a:off x="6522638" y="2620963"/>
            <a:ext cx="730250" cy="731837"/>
          </a:xfrm>
          <a:prstGeom prst="rect">
            <a:avLst/>
          </a:prstGeom>
        </p:spPr>
      </p:pic>
      <p:sp>
        <p:nvSpPr>
          <p:cNvPr id="3" name="Content Placeholder 2">
            <a:extLst>
              <a:ext uri="{FF2B5EF4-FFF2-40B4-BE49-F238E27FC236}">
                <a16:creationId xmlns:a16="http://schemas.microsoft.com/office/drawing/2014/main" id="{425A8871-6495-4136-976E-1A448C4F784C}"/>
              </a:ext>
            </a:extLst>
          </p:cNvPr>
          <p:cNvSpPr>
            <a:spLocks noGrp="1"/>
          </p:cNvSpPr>
          <p:nvPr>
            <p:ph sz="quarter" idx="25"/>
          </p:nvPr>
        </p:nvSpPr>
        <p:spPr/>
        <p:txBody>
          <a:bodyPr>
            <a:noAutofit/>
          </a:bodyPr>
          <a:lstStyle/>
          <a:p>
            <a:pPr algn="l"/>
            <a:r>
              <a:rPr lang="en-US" sz="2400" b="0" dirty="0">
                <a:solidFill>
                  <a:schemeClr val="bg2">
                    <a:lumMod val="75000"/>
                  </a:schemeClr>
                </a:solidFill>
              </a:rPr>
              <a:t>Respect preferred terms and self-identifications</a:t>
            </a:r>
            <a:endParaRPr lang="en-US" sz="2400" dirty="0"/>
          </a:p>
        </p:txBody>
      </p:sp>
      <p:pic>
        <p:nvPicPr>
          <p:cNvPr id="20" name="Picture Placeholder 19" descr="Settings outline">
            <a:extLst>
              <a:ext uri="{FF2B5EF4-FFF2-40B4-BE49-F238E27FC236}">
                <a16:creationId xmlns:a16="http://schemas.microsoft.com/office/drawing/2014/main" id="{72F59050-485B-4540-AD48-46C74DD3CED7}"/>
              </a:ext>
            </a:extLst>
          </p:cNvPr>
          <p:cNvPicPr>
            <a:picLocks noGrp="1" noChangeAspect="1"/>
          </p:cNvPicPr>
          <p:nvPr>
            <p:ph type="pic" sz="quarter" idx="29"/>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9469438" y="2620963"/>
            <a:ext cx="730250" cy="731837"/>
          </a:xfrm>
          <a:prstGeom prst="rect">
            <a:avLst/>
          </a:prstGeom>
        </p:spPr>
      </p:pic>
      <p:sp>
        <p:nvSpPr>
          <p:cNvPr id="4" name="Content Placeholder 3">
            <a:extLst>
              <a:ext uri="{FF2B5EF4-FFF2-40B4-BE49-F238E27FC236}">
                <a16:creationId xmlns:a16="http://schemas.microsoft.com/office/drawing/2014/main" id="{A2773716-89D9-4ADF-BF99-0D418F9B90E1}"/>
              </a:ext>
            </a:extLst>
          </p:cNvPr>
          <p:cNvSpPr>
            <a:spLocks noGrp="1"/>
          </p:cNvSpPr>
          <p:nvPr>
            <p:ph sz="quarter" idx="26"/>
          </p:nvPr>
        </p:nvSpPr>
        <p:spPr/>
        <p:txBody>
          <a:bodyPr>
            <a:noAutofit/>
          </a:bodyPr>
          <a:lstStyle/>
          <a:p>
            <a:pPr algn="l"/>
            <a:r>
              <a:rPr lang="en-US" sz="1600" b="0" dirty="0">
                <a:solidFill>
                  <a:schemeClr val="bg2">
                    <a:lumMod val="75000"/>
                  </a:schemeClr>
                </a:solidFill>
              </a:rPr>
              <a:t>Incorrect usage:</a:t>
            </a:r>
          </a:p>
          <a:p>
            <a:pPr algn="l"/>
            <a:r>
              <a:rPr lang="en-US" b="0" dirty="0"/>
              <a:t>“He’s a credit to his race.”</a:t>
            </a:r>
          </a:p>
          <a:p>
            <a:pPr algn="l"/>
            <a:endParaRPr lang="en-US" b="0" dirty="0"/>
          </a:p>
          <a:p>
            <a:pPr algn="l"/>
            <a:r>
              <a:rPr lang="en-US" sz="1600" b="0" dirty="0">
                <a:solidFill>
                  <a:schemeClr val="bg2">
                    <a:lumMod val="75000"/>
                  </a:schemeClr>
                </a:solidFill>
              </a:rPr>
              <a:t>Correct usage:</a:t>
            </a:r>
          </a:p>
          <a:p>
            <a:pPr lvl="1"/>
            <a:r>
              <a:rPr lang="en-US" dirty="0"/>
              <a:t>He’s a credit to his community.”</a:t>
            </a:r>
            <a:endParaRPr lang="en-US" sz="2400" dirty="0">
              <a:solidFill>
                <a:schemeClr val="bg2">
                  <a:lumMod val="75000"/>
                </a:schemeClr>
              </a:solidFill>
            </a:endParaRPr>
          </a:p>
        </p:txBody>
      </p:sp>
      <p:sp>
        <p:nvSpPr>
          <p:cNvPr id="10" name="Slide Number Placeholder 9">
            <a:extLst>
              <a:ext uri="{FF2B5EF4-FFF2-40B4-BE49-F238E27FC236}">
                <a16:creationId xmlns:a16="http://schemas.microsoft.com/office/drawing/2014/main" id="{E8662332-9B64-407E-AB06-D6A1F57FDA66}"/>
              </a:ext>
            </a:extLst>
          </p:cNvPr>
          <p:cNvSpPr>
            <a:spLocks noGrp="1"/>
          </p:cNvSpPr>
          <p:nvPr>
            <p:ph type="sldNum" sz="quarter" idx="4"/>
          </p:nvPr>
        </p:nvSpPr>
        <p:spPr/>
        <p:txBody>
          <a:bodyPr/>
          <a:lstStyle/>
          <a:p>
            <a:fld id="{D156BFF5-A11A-234E-A308-E7366A28581C}" type="slidenum">
              <a:rPr lang="en-US" smtClean="0"/>
              <a:pPr/>
              <a:t>5</a:t>
            </a:fld>
            <a:endParaRPr lang="en-US" dirty="0"/>
          </a:p>
        </p:txBody>
      </p:sp>
      <p:sp>
        <p:nvSpPr>
          <p:cNvPr id="9" name="Footer Placeholder 8">
            <a:extLst>
              <a:ext uri="{FF2B5EF4-FFF2-40B4-BE49-F238E27FC236}">
                <a16:creationId xmlns:a16="http://schemas.microsoft.com/office/drawing/2014/main" id="{EF1E9BFA-093C-430A-B631-3A3CEAB047D9}"/>
              </a:ext>
            </a:extLst>
          </p:cNvPr>
          <p:cNvSpPr>
            <a:spLocks noGrp="1"/>
          </p:cNvSpPr>
          <p:nvPr>
            <p:ph type="ftr" sz="quarter" idx="3"/>
          </p:nvPr>
        </p:nvSpPr>
        <p:spPr/>
        <p:txBody>
          <a:bodyPr/>
          <a:lstStyle/>
          <a:p>
            <a:r>
              <a:rPr lang="en-US" sz="1200" dirty="0"/>
              <a:t>Diversity and Using Inclusive Language</a:t>
            </a:r>
            <a:endParaRPr lang="en-US" dirty="0"/>
          </a:p>
        </p:txBody>
      </p:sp>
    </p:spTree>
    <p:extLst>
      <p:ext uri="{BB962C8B-B14F-4D97-AF65-F5344CB8AC3E}">
        <p14:creationId xmlns:p14="http://schemas.microsoft.com/office/powerpoint/2010/main" val="1083140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a:xfrm>
            <a:off x="492917" y="365125"/>
            <a:ext cx="11221755" cy="1143645"/>
          </a:xfrm>
        </p:spPr>
        <p:txBody>
          <a:bodyPr/>
          <a:lstStyle/>
          <a:p>
            <a:r>
              <a:rPr lang="en-US" dirty="0"/>
              <a:t>Inclusive Language for Age</a:t>
            </a:r>
          </a:p>
        </p:txBody>
      </p:sp>
      <p:pic>
        <p:nvPicPr>
          <p:cNvPr id="19" name="Picture Placeholder 15" descr="A red dress on a mannequin">
            <a:extLst>
              <a:ext uri="{FF2B5EF4-FFF2-40B4-BE49-F238E27FC236}">
                <a16:creationId xmlns:a16="http://schemas.microsoft.com/office/drawing/2014/main" id="{ECB4110A-B250-C340-9483-2A905F8566EE}"/>
              </a:ext>
            </a:extLst>
          </p:cNvPr>
          <p:cNvPicPr>
            <a:picLocks noGrp="1" noChangeAspect="1"/>
          </p:cNvPicPr>
          <p:nvPr>
            <p:ph type="pic" sz="quarter" idx="10"/>
          </p:nvPr>
        </p:nvPicPr>
        <p:blipFill>
          <a:blip r:embed="rId2"/>
          <a:srcRect/>
          <a:stretch/>
        </p:blipFill>
        <p:spPr>
          <a:xfrm>
            <a:off x="492917" y="2366668"/>
            <a:ext cx="950595" cy="2337435"/>
          </a:xfrm>
        </p:spPr>
      </p:pic>
      <p:sp>
        <p:nvSpPr>
          <p:cNvPr id="7" name="Text Placeholder 6">
            <a:extLst>
              <a:ext uri="{FF2B5EF4-FFF2-40B4-BE49-F238E27FC236}">
                <a16:creationId xmlns:a16="http://schemas.microsoft.com/office/drawing/2014/main" id="{56827517-17D8-9D4E-BB2B-520C3A39BBA7}"/>
              </a:ext>
            </a:extLst>
          </p:cNvPr>
          <p:cNvSpPr>
            <a:spLocks noGrp="1"/>
          </p:cNvSpPr>
          <p:nvPr>
            <p:ph type="body" sz="quarter" idx="14"/>
          </p:nvPr>
        </p:nvSpPr>
        <p:spPr>
          <a:xfrm>
            <a:off x="603504" y="4764024"/>
            <a:ext cx="2347067" cy="274320"/>
          </a:xfrm>
        </p:spPr>
        <p:txBody>
          <a:bodyPr/>
          <a:lstStyle/>
          <a:p>
            <a:r>
              <a:rPr lang="en-US" b="0" dirty="0"/>
              <a:t>Guidelines for using</a:t>
            </a:r>
          </a:p>
        </p:txBody>
      </p:sp>
      <p:sp>
        <p:nvSpPr>
          <p:cNvPr id="8" name="Text Placeholder 7">
            <a:extLst>
              <a:ext uri="{FF2B5EF4-FFF2-40B4-BE49-F238E27FC236}">
                <a16:creationId xmlns:a16="http://schemas.microsoft.com/office/drawing/2014/main" id="{5EC3605E-13F6-BB45-AF66-E7BAB694D6EA}"/>
              </a:ext>
            </a:extLst>
          </p:cNvPr>
          <p:cNvSpPr>
            <a:spLocks noGrp="1"/>
          </p:cNvSpPr>
          <p:nvPr>
            <p:ph type="body" sz="quarter" idx="15"/>
          </p:nvPr>
        </p:nvSpPr>
        <p:spPr>
          <a:xfrm>
            <a:off x="603504" y="5026714"/>
            <a:ext cx="2347067" cy="274320"/>
          </a:xfrm>
        </p:spPr>
        <p:txBody>
          <a:bodyPr/>
          <a:lstStyle/>
          <a:p>
            <a:r>
              <a:rPr lang="en-US" dirty="0"/>
              <a:t>inclusive language when addressing age</a:t>
            </a:r>
          </a:p>
        </p:txBody>
      </p:sp>
      <p:pic>
        <p:nvPicPr>
          <p:cNvPr id="20" name="Picture Placeholder 17" descr="A person in a suit with his arms crossed">
            <a:extLst>
              <a:ext uri="{FF2B5EF4-FFF2-40B4-BE49-F238E27FC236}">
                <a16:creationId xmlns:a16="http://schemas.microsoft.com/office/drawing/2014/main" id="{003B3819-B25F-004E-934D-C943828CFEDB}"/>
              </a:ext>
            </a:extLst>
          </p:cNvPr>
          <p:cNvPicPr>
            <a:picLocks noGrp="1" noChangeAspect="1"/>
          </p:cNvPicPr>
          <p:nvPr>
            <p:ph type="pic" sz="quarter" idx="11"/>
          </p:nvPr>
        </p:nvPicPr>
        <p:blipFill>
          <a:blip r:embed="rId3"/>
          <a:srcRect/>
          <a:stretch/>
        </p:blipFill>
        <p:spPr>
          <a:xfrm>
            <a:off x="3511296" y="2361606"/>
            <a:ext cx="930402" cy="2337435"/>
          </a:xfrm>
        </p:spPr>
      </p:pic>
      <p:sp>
        <p:nvSpPr>
          <p:cNvPr id="17" name="Text Placeholder 16">
            <a:extLst>
              <a:ext uri="{FF2B5EF4-FFF2-40B4-BE49-F238E27FC236}">
                <a16:creationId xmlns:a16="http://schemas.microsoft.com/office/drawing/2014/main" id="{331D346C-C725-674C-BD37-C6DB597B173A}"/>
              </a:ext>
            </a:extLst>
          </p:cNvPr>
          <p:cNvSpPr>
            <a:spLocks noGrp="1"/>
          </p:cNvSpPr>
          <p:nvPr>
            <p:ph type="body" sz="quarter" idx="16"/>
          </p:nvPr>
        </p:nvSpPr>
        <p:spPr>
          <a:xfrm>
            <a:off x="3511296" y="4764024"/>
            <a:ext cx="2347067" cy="274320"/>
          </a:xfrm>
        </p:spPr>
        <p:txBody>
          <a:bodyPr/>
          <a:lstStyle/>
          <a:p>
            <a:r>
              <a:rPr lang="en-US" b="0" dirty="0"/>
              <a:t>Avoid making assumptions</a:t>
            </a:r>
            <a:endParaRPr lang="en-US" dirty="0"/>
          </a:p>
        </p:txBody>
      </p:sp>
      <p:sp>
        <p:nvSpPr>
          <p:cNvPr id="18" name="Text Placeholder 17">
            <a:extLst>
              <a:ext uri="{FF2B5EF4-FFF2-40B4-BE49-F238E27FC236}">
                <a16:creationId xmlns:a16="http://schemas.microsoft.com/office/drawing/2014/main" id="{DB4ACC89-646B-6546-A4E5-B088488CD6D7}"/>
              </a:ext>
            </a:extLst>
          </p:cNvPr>
          <p:cNvSpPr>
            <a:spLocks noGrp="1"/>
          </p:cNvSpPr>
          <p:nvPr>
            <p:ph type="body" sz="quarter" idx="17"/>
          </p:nvPr>
        </p:nvSpPr>
        <p:spPr>
          <a:xfrm>
            <a:off x="3511296" y="5026714"/>
            <a:ext cx="2347067" cy="274320"/>
          </a:xfrm>
        </p:spPr>
        <p:txBody>
          <a:bodyPr/>
          <a:lstStyle/>
          <a:p>
            <a:r>
              <a:rPr lang="en-US" dirty="0"/>
              <a:t>Based on age</a:t>
            </a:r>
          </a:p>
          <a:p>
            <a:r>
              <a:rPr lang="en-US" dirty="0"/>
              <a:t>Use neutral terms like “older adults” instead of “elderly” or “seniors”</a:t>
            </a:r>
          </a:p>
          <a:p>
            <a:r>
              <a:rPr lang="en-US" dirty="0"/>
              <a:t> </a:t>
            </a:r>
          </a:p>
        </p:txBody>
      </p:sp>
      <p:pic>
        <p:nvPicPr>
          <p:cNvPr id="21" name="Picture Placeholder 19" descr="A person in a white shirt and brown pants">
            <a:extLst>
              <a:ext uri="{FF2B5EF4-FFF2-40B4-BE49-F238E27FC236}">
                <a16:creationId xmlns:a16="http://schemas.microsoft.com/office/drawing/2014/main" id="{E44E6BCE-6D0E-C24D-8B01-409319A0DDA3}"/>
              </a:ext>
            </a:extLst>
          </p:cNvPr>
          <p:cNvPicPr>
            <a:picLocks noGrp="1" noChangeAspect="1"/>
          </p:cNvPicPr>
          <p:nvPr>
            <p:ph type="pic" sz="quarter" idx="12"/>
          </p:nvPr>
        </p:nvPicPr>
        <p:blipFill>
          <a:blip r:embed="rId4"/>
          <a:srcRect/>
          <a:stretch/>
        </p:blipFill>
        <p:spPr>
          <a:xfrm>
            <a:off x="6437377" y="2361606"/>
            <a:ext cx="939451" cy="2260600"/>
          </a:xfrm>
        </p:spPr>
      </p:pic>
      <p:sp>
        <p:nvSpPr>
          <p:cNvPr id="23" name="Text Placeholder 22">
            <a:extLst>
              <a:ext uri="{FF2B5EF4-FFF2-40B4-BE49-F238E27FC236}">
                <a16:creationId xmlns:a16="http://schemas.microsoft.com/office/drawing/2014/main" id="{55422556-24FE-9142-B7CA-5D19761EADB7}"/>
              </a:ext>
            </a:extLst>
          </p:cNvPr>
          <p:cNvSpPr>
            <a:spLocks noGrp="1"/>
          </p:cNvSpPr>
          <p:nvPr>
            <p:ph type="body" sz="quarter" idx="18"/>
          </p:nvPr>
        </p:nvSpPr>
        <p:spPr>
          <a:xfrm>
            <a:off x="6437376" y="4764024"/>
            <a:ext cx="2331720" cy="274320"/>
          </a:xfrm>
        </p:spPr>
        <p:txBody>
          <a:bodyPr/>
          <a:lstStyle/>
          <a:p>
            <a:r>
              <a:rPr lang="en-US" b="0" dirty="0"/>
              <a:t>Focus on Individual</a:t>
            </a:r>
          </a:p>
        </p:txBody>
      </p:sp>
      <p:sp>
        <p:nvSpPr>
          <p:cNvPr id="24" name="Text Placeholder 23">
            <a:extLst>
              <a:ext uri="{FF2B5EF4-FFF2-40B4-BE49-F238E27FC236}">
                <a16:creationId xmlns:a16="http://schemas.microsoft.com/office/drawing/2014/main" id="{F40E0BED-3A16-B348-9182-79BF59AAC21D}"/>
              </a:ext>
            </a:extLst>
          </p:cNvPr>
          <p:cNvSpPr>
            <a:spLocks noGrp="1"/>
          </p:cNvSpPr>
          <p:nvPr>
            <p:ph type="body" sz="quarter" idx="19"/>
          </p:nvPr>
        </p:nvSpPr>
        <p:spPr>
          <a:xfrm>
            <a:off x="6437376" y="5026714"/>
            <a:ext cx="2331720" cy="274320"/>
          </a:xfrm>
        </p:spPr>
        <p:txBody>
          <a:bodyPr/>
          <a:lstStyle/>
          <a:p>
            <a:r>
              <a:rPr lang="en-US" dirty="0"/>
              <a:t>capabilities and experiences, not age stereotypes</a:t>
            </a:r>
          </a:p>
        </p:txBody>
      </p:sp>
      <p:pic>
        <p:nvPicPr>
          <p:cNvPr id="22" name="Picture Placeholder 21" descr="A person in a suit holding up a sign">
            <a:extLst>
              <a:ext uri="{FF2B5EF4-FFF2-40B4-BE49-F238E27FC236}">
                <a16:creationId xmlns:a16="http://schemas.microsoft.com/office/drawing/2014/main" id="{F948EF49-3F0C-0A4C-9FB6-3D98ABF0B510}"/>
              </a:ext>
            </a:extLst>
          </p:cNvPr>
          <p:cNvPicPr>
            <a:picLocks noGrp="1" noChangeAspect="1"/>
          </p:cNvPicPr>
          <p:nvPr>
            <p:ph type="pic" sz="quarter" idx="13"/>
          </p:nvPr>
        </p:nvPicPr>
        <p:blipFill>
          <a:blip r:embed="rId5"/>
          <a:srcRect/>
          <a:stretch/>
        </p:blipFill>
        <p:spPr>
          <a:xfrm>
            <a:off x="9381745" y="2361607"/>
            <a:ext cx="996791" cy="2402418"/>
          </a:xfrm>
        </p:spPr>
      </p:pic>
      <p:sp>
        <p:nvSpPr>
          <p:cNvPr id="29" name="Text Placeholder 28">
            <a:extLst>
              <a:ext uri="{FF2B5EF4-FFF2-40B4-BE49-F238E27FC236}">
                <a16:creationId xmlns:a16="http://schemas.microsoft.com/office/drawing/2014/main" id="{7070346D-8421-0943-8E77-4D4003A21A92}"/>
              </a:ext>
            </a:extLst>
          </p:cNvPr>
          <p:cNvSpPr>
            <a:spLocks noGrp="1"/>
          </p:cNvSpPr>
          <p:nvPr>
            <p:ph type="body" sz="quarter" idx="20"/>
          </p:nvPr>
        </p:nvSpPr>
        <p:spPr>
          <a:xfrm>
            <a:off x="9381744" y="4764024"/>
            <a:ext cx="2332882" cy="274320"/>
          </a:xfrm>
        </p:spPr>
        <p:txBody>
          <a:bodyPr/>
          <a:lstStyle/>
          <a:p>
            <a:r>
              <a:rPr lang="en-US" b="0" dirty="0"/>
              <a:t>Incorrect Usage:</a:t>
            </a:r>
          </a:p>
        </p:txBody>
      </p:sp>
      <p:sp>
        <p:nvSpPr>
          <p:cNvPr id="30" name="Text Placeholder 29">
            <a:extLst>
              <a:ext uri="{FF2B5EF4-FFF2-40B4-BE49-F238E27FC236}">
                <a16:creationId xmlns:a16="http://schemas.microsoft.com/office/drawing/2014/main" id="{C5F0F1B4-02DE-CB48-901B-0BB77FA7348E}"/>
              </a:ext>
            </a:extLst>
          </p:cNvPr>
          <p:cNvSpPr>
            <a:spLocks noGrp="1"/>
          </p:cNvSpPr>
          <p:nvPr>
            <p:ph type="body" sz="quarter" idx="21"/>
          </p:nvPr>
        </p:nvSpPr>
        <p:spPr>
          <a:xfrm>
            <a:off x="9381744" y="5026714"/>
            <a:ext cx="2332882" cy="274320"/>
          </a:xfrm>
        </p:spPr>
        <p:txBody>
          <a:bodyPr/>
          <a:lstStyle/>
          <a:p>
            <a:r>
              <a:rPr lang="en-US" dirty="0"/>
              <a:t>“She’s too old to learn new technology.”</a:t>
            </a:r>
          </a:p>
          <a:p>
            <a:r>
              <a:rPr lang="en-US" dirty="0"/>
              <a:t>Correct Usage:</a:t>
            </a:r>
          </a:p>
          <a:p>
            <a:r>
              <a:rPr lang="en-US" dirty="0"/>
              <a:t>“She has a wealth of experience and is eager to learn new technology.”</a:t>
            </a:r>
          </a:p>
        </p:txBody>
      </p:sp>
      <p:sp>
        <p:nvSpPr>
          <p:cNvPr id="5" name="Slide Number Placeholder 4">
            <a:extLst>
              <a:ext uri="{FF2B5EF4-FFF2-40B4-BE49-F238E27FC236}">
                <a16:creationId xmlns:a16="http://schemas.microsoft.com/office/drawing/2014/main" id="{ED8B550D-5BF9-5C40-981D-C5314EB88F11}"/>
              </a:ext>
            </a:extLst>
          </p:cNvPr>
          <p:cNvSpPr>
            <a:spLocks noGrp="1"/>
          </p:cNvSpPr>
          <p:nvPr>
            <p:ph type="sldNum" sz="quarter" idx="24"/>
          </p:nvPr>
        </p:nvSpPr>
        <p:spPr>
          <a:xfrm>
            <a:off x="492917" y="6356350"/>
            <a:ext cx="1104900" cy="365125"/>
          </a:xfrm>
        </p:spPr>
        <p:txBody>
          <a:bodyPr/>
          <a:lstStyle/>
          <a:p>
            <a:fld id="{D156BFF5-A11A-234E-A308-E7366A28581C}" type="slidenum">
              <a:rPr lang="en-US" smtClean="0"/>
              <a:pPr/>
              <a:t>6</a:t>
            </a:fld>
            <a:endParaRPr lang="en-US" dirty="0"/>
          </a:p>
        </p:txBody>
      </p:sp>
      <p:sp>
        <p:nvSpPr>
          <p:cNvPr id="4" name="Footer Placeholder 3">
            <a:extLst>
              <a:ext uri="{FF2B5EF4-FFF2-40B4-BE49-F238E27FC236}">
                <a16:creationId xmlns:a16="http://schemas.microsoft.com/office/drawing/2014/main" id="{1F1227F3-17CA-BE42-8152-8414CC97E226}"/>
              </a:ext>
            </a:extLst>
          </p:cNvPr>
          <p:cNvSpPr>
            <a:spLocks noGrp="1"/>
          </p:cNvSpPr>
          <p:nvPr>
            <p:ph type="ftr" sz="quarter" idx="22"/>
          </p:nvPr>
        </p:nvSpPr>
        <p:spPr>
          <a:xfrm>
            <a:off x="4038600" y="6356350"/>
            <a:ext cx="4114800" cy="365125"/>
          </a:xfrm>
        </p:spPr>
        <p:txBody>
          <a:bodyPr/>
          <a:lstStyle/>
          <a:p>
            <a:r>
              <a:rPr lang="en-US" sz="1200" dirty="0"/>
              <a:t>Diversity and Using Inclusive Language</a:t>
            </a:r>
            <a:endParaRPr lang="en-US" dirty="0"/>
          </a:p>
        </p:txBody>
      </p:sp>
    </p:spTree>
    <p:extLst>
      <p:ext uri="{BB962C8B-B14F-4D97-AF65-F5344CB8AC3E}">
        <p14:creationId xmlns:p14="http://schemas.microsoft.com/office/powerpoint/2010/main" val="3477453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Placeholder 21" descr="A person in a suit">
            <a:extLst>
              <a:ext uri="{FF2B5EF4-FFF2-40B4-BE49-F238E27FC236}">
                <a16:creationId xmlns:a16="http://schemas.microsoft.com/office/drawing/2014/main" id="{050EF8D6-AD95-47F4-A6D9-1D3B061A0ED0}"/>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576072" y="2120239"/>
            <a:ext cx="1097280" cy="1097280"/>
          </a:xfrm>
        </p:spPr>
      </p:pic>
      <p:sp>
        <p:nvSpPr>
          <p:cNvPr id="35" name="Text Placeholder 34">
            <a:extLst>
              <a:ext uri="{FF2B5EF4-FFF2-40B4-BE49-F238E27FC236}">
                <a16:creationId xmlns:a16="http://schemas.microsoft.com/office/drawing/2014/main" id="{7D5CC290-D188-4BE7-9AAE-7397FC043CF6}"/>
              </a:ext>
            </a:extLst>
          </p:cNvPr>
          <p:cNvSpPr>
            <a:spLocks noGrp="1"/>
          </p:cNvSpPr>
          <p:nvPr>
            <p:ph type="body" sz="quarter" idx="14"/>
          </p:nvPr>
        </p:nvSpPr>
        <p:spPr>
          <a:xfrm>
            <a:off x="576072" y="3344165"/>
            <a:ext cx="2103120" cy="274320"/>
          </a:xfrm>
        </p:spPr>
        <p:txBody>
          <a:bodyPr/>
          <a:lstStyle/>
          <a:p>
            <a:r>
              <a:rPr lang="en-US" dirty="0"/>
              <a:t>Respect</a:t>
            </a:r>
          </a:p>
        </p:txBody>
      </p:sp>
      <p:sp>
        <p:nvSpPr>
          <p:cNvPr id="36" name="Text Placeholder 35">
            <a:extLst>
              <a:ext uri="{FF2B5EF4-FFF2-40B4-BE49-F238E27FC236}">
                <a16:creationId xmlns:a16="http://schemas.microsoft.com/office/drawing/2014/main" id="{E4609E04-661E-43C9-A43D-58495165072A}"/>
              </a:ext>
            </a:extLst>
          </p:cNvPr>
          <p:cNvSpPr>
            <a:spLocks noGrp="1"/>
          </p:cNvSpPr>
          <p:nvPr>
            <p:ph type="body" sz="quarter" idx="15"/>
          </p:nvPr>
        </p:nvSpPr>
        <p:spPr>
          <a:xfrm>
            <a:off x="576072" y="3642434"/>
            <a:ext cx="2103120" cy="274320"/>
          </a:xfrm>
        </p:spPr>
        <p:txBody>
          <a:bodyPr/>
          <a:lstStyle/>
          <a:p>
            <a:r>
              <a:rPr lang="en-US" dirty="0"/>
              <a:t>preferred pronouns and gender identities</a:t>
            </a:r>
          </a:p>
        </p:txBody>
      </p:sp>
      <p:pic>
        <p:nvPicPr>
          <p:cNvPr id="59" name="Picture Placeholder 50" descr="A person with blonde hair">
            <a:extLst>
              <a:ext uri="{FF2B5EF4-FFF2-40B4-BE49-F238E27FC236}">
                <a16:creationId xmlns:a16="http://schemas.microsoft.com/office/drawing/2014/main" id="{2B2A9524-9FD6-4F37-9CF2-26DC70891180}"/>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a:stretch/>
        </p:blipFill>
        <p:spPr>
          <a:xfrm>
            <a:off x="3557016" y="2120239"/>
            <a:ext cx="1097280" cy="1097280"/>
          </a:xfrm>
        </p:spPr>
      </p:pic>
      <p:sp>
        <p:nvSpPr>
          <p:cNvPr id="38" name="Text Placeholder 37">
            <a:extLst>
              <a:ext uri="{FF2B5EF4-FFF2-40B4-BE49-F238E27FC236}">
                <a16:creationId xmlns:a16="http://schemas.microsoft.com/office/drawing/2014/main" id="{DD1F9161-6470-4A4C-9160-726FCF015FCB}"/>
              </a:ext>
            </a:extLst>
          </p:cNvPr>
          <p:cNvSpPr>
            <a:spLocks noGrp="1"/>
          </p:cNvSpPr>
          <p:nvPr>
            <p:ph type="body" sz="quarter" idx="17"/>
          </p:nvPr>
        </p:nvSpPr>
        <p:spPr>
          <a:xfrm>
            <a:off x="3557016" y="3344165"/>
            <a:ext cx="2103120" cy="274320"/>
          </a:xfrm>
        </p:spPr>
        <p:txBody>
          <a:bodyPr/>
          <a:lstStyle/>
          <a:p>
            <a:r>
              <a:rPr lang="en-US" dirty="0"/>
              <a:t>Avoid</a:t>
            </a:r>
          </a:p>
        </p:txBody>
      </p:sp>
      <p:sp>
        <p:nvSpPr>
          <p:cNvPr id="39" name="Text Placeholder 38">
            <a:extLst>
              <a:ext uri="{FF2B5EF4-FFF2-40B4-BE49-F238E27FC236}">
                <a16:creationId xmlns:a16="http://schemas.microsoft.com/office/drawing/2014/main" id="{0A9122B4-D481-44CD-8E7E-B07AE8C74122}"/>
              </a:ext>
            </a:extLst>
          </p:cNvPr>
          <p:cNvSpPr>
            <a:spLocks noGrp="1"/>
          </p:cNvSpPr>
          <p:nvPr>
            <p:ph type="body" sz="quarter" idx="18"/>
          </p:nvPr>
        </p:nvSpPr>
        <p:spPr>
          <a:xfrm>
            <a:off x="3557016" y="3642434"/>
            <a:ext cx="2103120" cy="274320"/>
          </a:xfrm>
        </p:spPr>
        <p:txBody>
          <a:bodyPr/>
          <a:lstStyle/>
          <a:p>
            <a:r>
              <a:rPr lang="en-US" dirty="0"/>
              <a:t>assumptions and stereotypes</a:t>
            </a:r>
          </a:p>
        </p:txBody>
      </p:sp>
      <p:pic>
        <p:nvPicPr>
          <p:cNvPr id="60" name="Picture Placeholder 17" descr="A person with curly hair smiling">
            <a:extLst>
              <a:ext uri="{FF2B5EF4-FFF2-40B4-BE49-F238E27FC236}">
                <a16:creationId xmlns:a16="http://schemas.microsoft.com/office/drawing/2014/main" id="{50206251-4052-4994-8D00-26770DFBE7F2}"/>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6556248" y="2120239"/>
            <a:ext cx="1097280" cy="1097280"/>
          </a:xfrm>
        </p:spPr>
      </p:pic>
      <p:sp>
        <p:nvSpPr>
          <p:cNvPr id="41" name="Text Placeholder 40">
            <a:extLst>
              <a:ext uri="{FF2B5EF4-FFF2-40B4-BE49-F238E27FC236}">
                <a16:creationId xmlns:a16="http://schemas.microsoft.com/office/drawing/2014/main" id="{F50EB2D8-5A42-4650-A4A3-69992EC0B643}"/>
              </a:ext>
            </a:extLst>
          </p:cNvPr>
          <p:cNvSpPr>
            <a:spLocks noGrp="1"/>
          </p:cNvSpPr>
          <p:nvPr>
            <p:ph type="body" sz="quarter" idx="20"/>
          </p:nvPr>
        </p:nvSpPr>
        <p:spPr>
          <a:xfrm>
            <a:off x="6556248" y="3344165"/>
            <a:ext cx="2103120" cy="274320"/>
          </a:xfrm>
        </p:spPr>
        <p:txBody>
          <a:bodyPr/>
          <a:lstStyle/>
          <a:p>
            <a:r>
              <a:rPr lang="en-US" dirty="0"/>
              <a:t>Use inclusive terms</a:t>
            </a:r>
          </a:p>
        </p:txBody>
      </p:sp>
      <p:sp>
        <p:nvSpPr>
          <p:cNvPr id="42" name="Text Placeholder 41">
            <a:extLst>
              <a:ext uri="{FF2B5EF4-FFF2-40B4-BE49-F238E27FC236}">
                <a16:creationId xmlns:a16="http://schemas.microsoft.com/office/drawing/2014/main" id="{07F7835C-27D4-4FE9-B6F4-86EFD10C24E4}"/>
              </a:ext>
            </a:extLst>
          </p:cNvPr>
          <p:cNvSpPr>
            <a:spLocks noGrp="1"/>
          </p:cNvSpPr>
          <p:nvPr>
            <p:ph type="body" sz="quarter" idx="21"/>
          </p:nvPr>
        </p:nvSpPr>
        <p:spPr>
          <a:xfrm>
            <a:off x="6556248" y="3642434"/>
            <a:ext cx="2103120" cy="274320"/>
          </a:xfrm>
        </p:spPr>
        <p:txBody>
          <a:bodyPr/>
          <a:lstStyle/>
          <a:p>
            <a:r>
              <a:rPr lang="en-US" dirty="0"/>
              <a:t>like “partner” instead of assuming heterosexual relationships</a:t>
            </a:r>
          </a:p>
        </p:txBody>
      </p:sp>
      <p:pic>
        <p:nvPicPr>
          <p:cNvPr id="61" name="Picture Placeholder 19" descr="A person with a beard smiling">
            <a:extLst>
              <a:ext uri="{FF2B5EF4-FFF2-40B4-BE49-F238E27FC236}">
                <a16:creationId xmlns:a16="http://schemas.microsoft.com/office/drawing/2014/main" id="{886C880F-B21F-4B36-BA86-B1E335435824}"/>
              </a:ext>
            </a:extLst>
          </p:cNvPr>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a:stretch/>
        </p:blipFill>
        <p:spPr>
          <a:xfrm>
            <a:off x="9601200" y="2120239"/>
            <a:ext cx="1097280" cy="1097280"/>
          </a:xfrm>
        </p:spPr>
      </p:pic>
      <p:sp>
        <p:nvSpPr>
          <p:cNvPr id="44" name="Text Placeholder 43">
            <a:extLst>
              <a:ext uri="{FF2B5EF4-FFF2-40B4-BE49-F238E27FC236}">
                <a16:creationId xmlns:a16="http://schemas.microsoft.com/office/drawing/2014/main" id="{60CA7113-D6E9-475A-BE37-9C19191D4FF1}"/>
              </a:ext>
            </a:extLst>
          </p:cNvPr>
          <p:cNvSpPr>
            <a:spLocks noGrp="1"/>
          </p:cNvSpPr>
          <p:nvPr>
            <p:ph type="body" sz="quarter" idx="23"/>
          </p:nvPr>
        </p:nvSpPr>
        <p:spPr>
          <a:xfrm>
            <a:off x="9601200" y="3344165"/>
            <a:ext cx="2103120" cy="274320"/>
          </a:xfrm>
        </p:spPr>
        <p:txBody>
          <a:bodyPr/>
          <a:lstStyle/>
          <a:p>
            <a:endParaRPr lang="en-US" b="0" dirty="0"/>
          </a:p>
        </p:txBody>
      </p:sp>
      <p:sp>
        <p:nvSpPr>
          <p:cNvPr id="45" name="Text Placeholder 44">
            <a:extLst>
              <a:ext uri="{FF2B5EF4-FFF2-40B4-BE49-F238E27FC236}">
                <a16:creationId xmlns:a16="http://schemas.microsoft.com/office/drawing/2014/main" id="{F5DDFAC9-59F3-4F19-A46E-45C2BF43E724}"/>
              </a:ext>
            </a:extLst>
          </p:cNvPr>
          <p:cNvSpPr>
            <a:spLocks noGrp="1"/>
          </p:cNvSpPr>
          <p:nvPr>
            <p:ph type="body" sz="quarter" idx="24"/>
          </p:nvPr>
        </p:nvSpPr>
        <p:spPr>
          <a:xfrm>
            <a:off x="9601200" y="3642434"/>
            <a:ext cx="2103120" cy="274320"/>
          </a:xfrm>
        </p:spPr>
        <p:txBody>
          <a:bodyPr/>
          <a:lstStyle/>
          <a:p>
            <a:endParaRPr lang="en-US" dirty="0"/>
          </a:p>
        </p:txBody>
      </p:sp>
      <p:pic>
        <p:nvPicPr>
          <p:cNvPr id="62" name="Picture Placeholder 15" descr="A person wearing glasses and a blue sweater">
            <a:extLst>
              <a:ext uri="{FF2B5EF4-FFF2-40B4-BE49-F238E27FC236}">
                <a16:creationId xmlns:a16="http://schemas.microsoft.com/office/drawing/2014/main" id="{8B240167-876F-4B0A-8CAB-D9996C3DA86B}"/>
              </a:ext>
              <a:ext uri="{C183D7F6-B498-43B3-948B-1728B52AA6E4}">
                <adec:decorative xmlns:adec="http://schemas.microsoft.com/office/drawing/2017/decorative" val="0"/>
              </a:ext>
            </a:extLst>
          </p:cNvPr>
          <p:cNvPicPr>
            <a:picLocks noGrp="1" noChangeAspect="1"/>
          </p:cNvPicPr>
          <p:nvPr>
            <p:ph type="pic" sz="quarter" idx="25"/>
          </p:nvPr>
        </p:nvPicPr>
        <p:blipFill rotWithShape="1">
          <a:blip r:embed="rId6" cstate="screen">
            <a:extLst>
              <a:ext uri="{28A0092B-C50C-407E-A947-70E740481C1C}">
                <a14:useLocalDpi xmlns:a14="http://schemas.microsoft.com/office/drawing/2010/main"/>
              </a:ext>
            </a:extLst>
          </a:blip>
          <a:srcRect/>
          <a:stretch/>
        </p:blipFill>
        <p:spPr>
          <a:xfrm>
            <a:off x="576072" y="4222539"/>
            <a:ext cx="1097280" cy="1097280"/>
          </a:xfrm>
        </p:spPr>
      </p:pic>
      <p:sp>
        <p:nvSpPr>
          <p:cNvPr id="47" name="Text Placeholder 46">
            <a:extLst>
              <a:ext uri="{FF2B5EF4-FFF2-40B4-BE49-F238E27FC236}">
                <a16:creationId xmlns:a16="http://schemas.microsoft.com/office/drawing/2014/main" id="{DF577DE3-FA29-40F5-A145-C93F07A84F46}"/>
              </a:ext>
            </a:extLst>
          </p:cNvPr>
          <p:cNvSpPr>
            <a:spLocks noGrp="1"/>
          </p:cNvSpPr>
          <p:nvPr>
            <p:ph type="body" sz="quarter" idx="26"/>
          </p:nvPr>
        </p:nvSpPr>
        <p:spPr>
          <a:xfrm>
            <a:off x="576072" y="5441767"/>
            <a:ext cx="2103120" cy="274320"/>
          </a:xfrm>
        </p:spPr>
        <p:txBody>
          <a:bodyPr/>
          <a:lstStyle/>
          <a:p>
            <a:r>
              <a:rPr lang="en-US" dirty="0"/>
              <a:t>Incorrect Usage</a:t>
            </a:r>
          </a:p>
        </p:txBody>
      </p:sp>
      <p:sp>
        <p:nvSpPr>
          <p:cNvPr id="90" name="Text Placeholder 89">
            <a:extLst>
              <a:ext uri="{FF2B5EF4-FFF2-40B4-BE49-F238E27FC236}">
                <a16:creationId xmlns:a16="http://schemas.microsoft.com/office/drawing/2014/main" id="{712CB2DB-621B-4EC7-AAE4-FED736DFBEA0}"/>
              </a:ext>
            </a:extLst>
          </p:cNvPr>
          <p:cNvSpPr>
            <a:spLocks noGrp="1"/>
          </p:cNvSpPr>
          <p:nvPr>
            <p:ph type="body" sz="quarter" idx="27"/>
          </p:nvPr>
        </p:nvSpPr>
        <p:spPr>
          <a:xfrm>
            <a:off x="576072" y="5740036"/>
            <a:ext cx="2103120" cy="274320"/>
          </a:xfrm>
        </p:spPr>
        <p:txBody>
          <a:bodyPr/>
          <a:lstStyle/>
          <a:p>
            <a:r>
              <a:rPr lang="en-US" dirty="0"/>
              <a:t>“Why don’t you have a boyfriend? Are you a lesbian?”</a:t>
            </a:r>
          </a:p>
          <a:p>
            <a:endParaRPr lang="en-US" dirty="0"/>
          </a:p>
        </p:txBody>
      </p:sp>
      <p:pic>
        <p:nvPicPr>
          <p:cNvPr id="63" name="Picture Placeholder 48" descr="A person with curly hair smiling">
            <a:extLst>
              <a:ext uri="{FF2B5EF4-FFF2-40B4-BE49-F238E27FC236}">
                <a16:creationId xmlns:a16="http://schemas.microsoft.com/office/drawing/2014/main" id="{10373BBB-BB30-43F4-8CEB-DE1347E6FF7A}"/>
              </a:ext>
            </a:extLst>
          </p:cNvPr>
          <p:cNvPicPr>
            <a:picLocks noGrp="1" noChangeAspect="1"/>
          </p:cNvPicPr>
          <p:nvPr>
            <p:ph type="pic" sz="quarter" idx="28"/>
          </p:nvPr>
        </p:nvPicPr>
        <p:blipFill rotWithShape="1">
          <a:blip r:embed="rId7" cstate="screen">
            <a:extLst>
              <a:ext uri="{28A0092B-C50C-407E-A947-70E740481C1C}">
                <a14:useLocalDpi xmlns:a14="http://schemas.microsoft.com/office/drawing/2010/main"/>
              </a:ext>
            </a:extLst>
          </a:blip>
          <a:srcRect/>
          <a:stretch/>
        </p:blipFill>
        <p:spPr>
          <a:xfrm>
            <a:off x="3557016" y="4222539"/>
            <a:ext cx="1097280" cy="1097280"/>
          </a:xfrm>
        </p:spPr>
      </p:pic>
      <p:sp>
        <p:nvSpPr>
          <p:cNvPr id="50" name="Text Placeholder 49">
            <a:extLst>
              <a:ext uri="{FF2B5EF4-FFF2-40B4-BE49-F238E27FC236}">
                <a16:creationId xmlns:a16="http://schemas.microsoft.com/office/drawing/2014/main" id="{3D2FAC82-8B01-4A5A-895F-60FF1E0B908B}"/>
              </a:ext>
            </a:extLst>
          </p:cNvPr>
          <p:cNvSpPr>
            <a:spLocks noGrp="1"/>
          </p:cNvSpPr>
          <p:nvPr>
            <p:ph type="body" sz="quarter" idx="29"/>
          </p:nvPr>
        </p:nvSpPr>
        <p:spPr>
          <a:xfrm>
            <a:off x="3557016" y="5441767"/>
            <a:ext cx="2103120" cy="274320"/>
          </a:xfrm>
        </p:spPr>
        <p:txBody>
          <a:bodyPr/>
          <a:lstStyle/>
          <a:p>
            <a:r>
              <a:rPr lang="en-US" dirty="0"/>
              <a:t>Correct Usage</a:t>
            </a:r>
          </a:p>
        </p:txBody>
      </p:sp>
      <p:sp>
        <p:nvSpPr>
          <p:cNvPr id="91" name="Text Placeholder 90">
            <a:extLst>
              <a:ext uri="{FF2B5EF4-FFF2-40B4-BE49-F238E27FC236}">
                <a16:creationId xmlns:a16="http://schemas.microsoft.com/office/drawing/2014/main" id="{921377D4-44E7-44D8-BB22-C676321D1259}"/>
              </a:ext>
            </a:extLst>
          </p:cNvPr>
          <p:cNvSpPr>
            <a:spLocks noGrp="1"/>
          </p:cNvSpPr>
          <p:nvPr>
            <p:ph type="body" sz="quarter" idx="30"/>
          </p:nvPr>
        </p:nvSpPr>
        <p:spPr>
          <a:xfrm>
            <a:off x="3557016" y="5740036"/>
            <a:ext cx="2103120" cy="274320"/>
          </a:xfrm>
        </p:spPr>
        <p:txBody>
          <a:bodyPr/>
          <a:lstStyle/>
          <a:p>
            <a:r>
              <a:rPr lang="en-US" dirty="0"/>
              <a:t>“Tell me about your partner. Are they a great support to you?”</a:t>
            </a:r>
          </a:p>
          <a:p>
            <a:endParaRPr lang="en-US" dirty="0"/>
          </a:p>
        </p:txBody>
      </p:sp>
      <p:pic>
        <p:nvPicPr>
          <p:cNvPr id="64" name="Picture Placeholder 52" descr="A person smiling at camera">
            <a:extLst>
              <a:ext uri="{FF2B5EF4-FFF2-40B4-BE49-F238E27FC236}">
                <a16:creationId xmlns:a16="http://schemas.microsoft.com/office/drawing/2014/main" id="{FFB92934-FEF9-4579-9310-2A99A88E4881}"/>
              </a:ext>
            </a:extLst>
          </p:cNvPr>
          <p:cNvPicPr>
            <a:picLocks noGrp="1" noChangeAspect="1"/>
          </p:cNvPicPr>
          <p:nvPr>
            <p:ph type="pic" sz="quarter" idx="31"/>
          </p:nvPr>
        </p:nvPicPr>
        <p:blipFill rotWithShape="1">
          <a:blip r:embed="rId8" cstate="screen">
            <a:extLst>
              <a:ext uri="{28A0092B-C50C-407E-A947-70E740481C1C}">
                <a14:useLocalDpi xmlns:a14="http://schemas.microsoft.com/office/drawing/2010/main"/>
              </a:ext>
            </a:extLst>
          </a:blip>
          <a:srcRect/>
          <a:stretch/>
        </p:blipFill>
        <p:spPr>
          <a:xfrm>
            <a:off x="6556248" y="4222539"/>
            <a:ext cx="1097280" cy="1097280"/>
          </a:xfrm>
        </p:spPr>
      </p:pic>
      <p:sp>
        <p:nvSpPr>
          <p:cNvPr id="53" name="Text Placeholder 52">
            <a:extLst>
              <a:ext uri="{FF2B5EF4-FFF2-40B4-BE49-F238E27FC236}">
                <a16:creationId xmlns:a16="http://schemas.microsoft.com/office/drawing/2014/main" id="{D17F9F65-5003-4EB2-96E1-706B5DE9A081}"/>
              </a:ext>
            </a:extLst>
          </p:cNvPr>
          <p:cNvSpPr>
            <a:spLocks noGrp="1"/>
          </p:cNvSpPr>
          <p:nvPr>
            <p:ph type="body" sz="quarter" idx="32"/>
          </p:nvPr>
        </p:nvSpPr>
        <p:spPr>
          <a:xfrm>
            <a:off x="6556248" y="5441767"/>
            <a:ext cx="2103120" cy="274320"/>
          </a:xfrm>
        </p:spPr>
        <p:txBody>
          <a:bodyPr/>
          <a:lstStyle/>
          <a:p>
            <a:endParaRPr lang="en-US" dirty="0"/>
          </a:p>
        </p:txBody>
      </p:sp>
      <p:sp>
        <p:nvSpPr>
          <p:cNvPr id="92" name="Text Placeholder 91">
            <a:extLst>
              <a:ext uri="{FF2B5EF4-FFF2-40B4-BE49-F238E27FC236}">
                <a16:creationId xmlns:a16="http://schemas.microsoft.com/office/drawing/2014/main" id="{24D47993-4BFC-49AE-8993-736E18FF5B02}"/>
              </a:ext>
            </a:extLst>
          </p:cNvPr>
          <p:cNvSpPr>
            <a:spLocks noGrp="1"/>
          </p:cNvSpPr>
          <p:nvPr>
            <p:ph type="body" sz="quarter" idx="33"/>
          </p:nvPr>
        </p:nvSpPr>
        <p:spPr>
          <a:xfrm>
            <a:off x="6556248" y="5740036"/>
            <a:ext cx="2103120" cy="274320"/>
          </a:xfrm>
        </p:spPr>
        <p:txBody>
          <a:bodyPr/>
          <a:lstStyle/>
          <a:p>
            <a:endParaRPr lang="en-US" dirty="0"/>
          </a:p>
          <a:p>
            <a:endParaRPr lang="en-US" dirty="0"/>
          </a:p>
        </p:txBody>
      </p:sp>
      <p:pic>
        <p:nvPicPr>
          <p:cNvPr id="65" name="Picture Placeholder 54" descr="A person wearing a turtleneck">
            <a:extLst>
              <a:ext uri="{FF2B5EF4-FFF2-40B4-BE49-F238E27FC236}">
                <a16:creationId xmlns:a16="http://schemas.microsoft.com/office/drawing/2014/main" id="{ACA182A3-154A-4F3C-9C50-55C3A092C0CC}"/>
              </a:ext>
            </a:extLst>
          </p:cNvPr>
          <p:cNvPicPr>
            <a:picLocks noGrp="1" noChangeAspect="1"/>
          </p:cNvPicPr>
          <p:nvPr>
            <p:ph type="pic" sz="quarter" idx="34"/>
          </p:nvPr>
        </p:nvPicPr>
        <p:blipFill rotWithShape="1">
          <a:blip r:embed="rId9" cstate="screen">
            <a:extLst>
              <a:ext uri="{28A0092B-C50C-407E-A947-70E740481C1C}">
                <a14:useLocalDpi xmlns:a14="http://schemas.microsoft.com/office/drawing/2010/main"/>
              </a:ext>
            </a:extLst>
          </a:blip>
          <a:srcRect/>
          <a:stretch/>
        </p:blipFill>
        <p:spPr>
          <a:xfrm>
            <a:off x="9601200" y="4222539"/>
            <a:ext cx="1097280" cy="1097280"/>
          </a:xfrm>
        </p:spPr>
      </p:pic>
      <p:sp>
        <p:nvSpPr>
          <p:cNvPr id="56" name="Text Placeholder 55">
            <a:extLst>
              <a:ext uri="{FF2B5EF4-FFF2-40B4-BE49-F238E27FC236}">
                <a16:creationId xmlns:a16="http://schemas.microsoft.com/office/drawing/2014/main" id="{14AF4CF6-9872-4079-8313-AEFA946FE496}"/>
              </a:ext>
            </a:extLst>
          </p:cNvPr>
          <p:cNvSpPr>
            <a:spLocks noGrp="1"/>
          </p:cNvSpPr>
          <p:nvPr>
            <p:ph type="body" sz="quarter" idx="35"/>
          </p:nvPr>
        </p:nvSpPr>
        <p:spPr>
          <a:xfrm>
            <a:off x="9601200" y="5441767"/>
            <a:ext cx="2103120" cy="274320"/>
          </a:xfrm>
        </p:spPr>
        <p:txBody>
          <a:bodyPr/>
          <a:lstStyle/>
          <a:p>
            <a:endParaRPr lang="en-US" dirty="0"/>
          </a:p>
        </p:txBody>
      </p:sp>
      <p:sp>
        <p:nvSpPr>
          <p:cNvPr id="93" name="Text Placeholder 92">
            <a:extLst>
              <a:ext uri="{FF2B5EF4-FFF2-40B4-BE49-F238E27FC236}">
                <a16:creationId xmlns:a16="http://schemas.microsoft.com/office/drawing/2014/main" id="{7E882FFB-D6C0-4586-8D77-AFEB28848399}"/>
              </a:ext>
            </a:extLst>
          </p:cNvPr>
          <p:cNvSpPr>
            <a:spLocks noGrp="1"/>
          </p:cNvSpPr>
          <p:nvPr>
            <p:ph type="body" sz="quarter" idx="36"/>
          </p:nvPr>
        </p:nvSpPr>
        <p:spPr>
          <a:xfrm>
            <a:off x="9601200" y="5740036"/>
            <a:ext cx="2103120" cy="274320"/>
          </a:xfrm>
        </p:spPr>
        <p:txBody>
          <a:bodyPr/>
          <a:lstStyle/>
          <a:p>
            <a:endParaRPr lang="en-US" dirty="0"/>
          </a:p>
          <a:p>
            <a:endParaRPr lang="en-US" dirty="0"/>
          </a:p>
        </p:txBody>
      </p:sp>
      <p:sp>
        <p:nvSpPr>
          <p:cNvPr id="26" name="Footer Placeholder 25">
            <a:extLst>
              <a:ext uri="{FF2B5EF4-FFF2-40B4-BE49-F238E27FC236}">
                <a16:creationId xmlns:a16="http://schemas.microsoft.com/office/drawing/2014/main" id="{8452C42D-3F52-4782-8017-03082A533B7D}"/>
              </a:ext>
            </a:extLst>
          </p:cNvPr>
          <p:cNvSpPr>
            <a:spLocks noGrp="1"/>
          </p:cNvSpPr>
          <p:nvPr>
            <p:ph type="ftr" sz="quarter" idx="37"/>
          </p:nvPr>
        </p:nvSpPr>
        <p:spPr>
          <a:xfrm>
            <a:off x="4038600" y="6356350"/>
            <a:ext cx="4114800" cy="365125"/>
          </a:xfrm>
        </p:spPr>
        <p:txBody>
          <a:bodyPr/>
          <a:lstStyle/>
          <a:p>
            <a:r>
              <a:rPr lang="en-US" sz="1200" dirty="0"/>
              <a:t>Diversity and Using Inclusive Language</a:t>
            </a:r>
            <a:endParaRPr lang="en-US" dirty="0"/>
          </a:p>
        </p:txBody>
      </p:sp>
      <p:sp>
        <p:nvSpPr>
          <p:cNvPr id="28" name="Slide Number Placeholder 27">
            <a:extLst>
              <a:ext uri="{FF2B5EF4-FFF2-40B4-BE49-F238E27FC236}">
                <a16:creationId xmlns:a16="http://schemas.microsoft.com/office/drawing/2014/main" id="{FBBA7C70-38DD-4773-98DC-A30F9F8D94BD}"/>
              </a:ext>
            </a:extLst>
          </p:cNvPr>
          <p:cNvSpPr>
            <a:spLocks noGrp="1"/>
          </p:cNvSpPr>
          <p:nvPr>
            <p:ph type="sldNum" sz="quarter" idx="39"/>
          </p:nvPr>
        </p:nvSpPr>
        <p:spPr>
          <a:xfrm>
            <a:off x="492917" y="6356350"/>
            <a:ext cx="1104900" cy="365125"/>
          </a:xfrm>
        </p:spPr>
        <p:txBody>
          <a:bodyPr/>
          <a:lstStyle/>
          <a:p>
            <a:fld id="{D156BFF5-A11A-234E-A308-E7366A28581C}" type="slidenum">
              <a:rPr lang="en-US" smtClean="0"/>
              <a:pPr/>
              <a:t>7</a:t>
            </a:fld>
            <a:endParaRPr lang="en-US" dirty="0"/>
          </a:p>
        </p:txBody>
      </p:sp>
      <p:sp>
        <p:nvSpPr>
          <p:cNvPr id="121" name="Title 120">
            <a:extLst>
              <a:ext uri="{FF2B5EF4-FFF2-40B4-BE49-F238E27FC236}">
                <a16:creationId xmlns:a16="http://schemas.microsoft.com/office/drawing/2014/main" id="{E46BBE86-170A-4CEC-A6D9-05D9FED3EE17}"/>
              </a:ext>
            </a:extLst>
          </p:cNvPr>
          <p:cNvSpPr>
            <a:spLocks noGrp="1"/>
          </p:cNvSpPr>
          <p:nvPr>
            <p:ph type="title"/>
          </p:nvPr>
        </p:nvSpPr>
        <p:spPr>
          <a:xfrm>
            <a:off x="492917" y="365125"/>
            <a:ext cx="11221755" cy="1143645"/>
          </a:xfrm>
        </p:spPr>
        <p:txBody>
          <a:bodyPr>
            <a:normAutofit fontScale="90000"/>
          </a:bodyPr>
          <a:lstStyle/>
          <a:p>
            <a:r>
              <a:rPr lang="en-US" dirty="0"/>
              <a:t>Inclusive Language for Sexual Orientation and Gender Identity</a:t>
            </a:r>
          </a:p>
        </p:txBody>
      </p:sp>
      <p:sp>
        <p:nvSpPr>
          <p:cNvPr id="2" name="TextBox 1">
            <a:extLst>
              <a:ext uri="{FF2B5EF4-FFF2-40B4-BE49-F238E27FC236}">
                <a16:creationId xmlns:a16="http://schemas.microsoft.com/office/drawing/2014/main" id="{D2AF4A99-1FA7-938E-C16C-0844B49CF5FF}"/>
              </a:ext>
            </a:extLst>
          </p:cNvPr>
          <p:cNvSpPr txBox="1"/>
          <p:nvPr/>
        </p:nvSpPr>
        <p:spPr>
          <a:xfrm>
            <a:off x="576072" y="1713317"/>
            <a:ext cx="997394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t>Guidelines for using inclusive language when addressing sexual orientation and gender identity: </a:t>
            </a:r>
          </a:p>
        </p:txBody>
      </p:sp>
    </p:spTree>
    <p:extLst>
      <p:ext uri="{BB962C8B-B14F-4D97-AF65-F5344CB8AC3E}">
        <p14:creationId xmlns:p14="http://schemas.microsoft.com/office/powerpoint/2010/main" val="3186221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elevisions">
            <a:extLst>
              <a:ext uri="{FF2B5EF4-FFF2-40B4-BE49-F238E27FC236}">
                <a16:creationId xmlns:a16="http://schemas.microsoft.com/office/drawing/2014/main" id="{C9B2EB9B-06F5-9D45-BA89-AAB04D228C9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6112812" cy="6858000"/>
          </a:xfrm>
        </p:spPr>
      </p:pic>
      <p:sp>
        <p:nvSpPr>
          <p:cNvPr id="10" name="Footer Placeholder 9">
            <a:extLst>
              <a:ext uri="{FF2B5EF4-FFF2-40B4-BE49-F238E27FC236}">
                <a16:creationId xmlns:a16="http://schemas.microsoft.com/office/drawing/2014/main" id="{68779A8C-736D-494D-9636-6DA5F1144512}"/>
              </a:ext>
            </a:extLst>
          </p:cNvPr>
          <p:cNvSpPr>
            <a:spLocks noGrp="1"/>
          </p:cNvSpPr>
          <p:nvPr>
            <p:ph type="ftr" sz="quarter" idx="19"/>
          </p:nvPr>
        </p:nvSpPr>
        <p:spPr>
          <a:xfrm>
            <a:off x="6583590" y="6356350"/>
            <a:ext cx="2704893" cy="365125"/>
          </a:xfrm>
        </p:spPr>
        <p:txBody>
          <a:bodyPr/>
          <a:lstStyle/>
          <a:p>
            <a:r>
              <a:rPr lang="en-US" sz="1200" dirty="0"/>
              <a:t>Diversity and Using Inclusive Language</a:t>
            </a:r>
            <a:endParaRPr lang="en-US" dirty="0"/>
          </a:p>
        </p:txBody>
      </p:sp>
      <p:sp>
        <p:nvSpPr>
          <p:cNvPr id="11" name="Slide Number Placeholder 10">
            <a:extLst>
              <a:ext uri="{FF2B5EF4-FFF2-40B4-BE49-F238E27FC236}">
                <a16:creationId xmlns:a16="http://schemas.microsoft.com/office/drawing/2014/main" id="{D9BC73A2-6C2B-524A-AA85-AF8D7E18972A}"/>
              </a:ext>
            </a:extLst>
          </p:cNvPr>
          <p:cNvSpPr>
            <a:spLocks noGrp="1"/>
          </p:cNvSpPr>
          <p:nvPr>
            <p:ph type="sldNum" sz="quarter" idx="4"/>
          </p:nvPr>
        </p:nvSpPr>
        <p:spPr>
          <a:xfrm>
            <a:off x="492917" y="6356350"/>
            <a:ext cx="1104900" cy="365125"/>
          </a:xfrm>
        </p:spPr>
        <p:txBody>
          <a:bodyPr/>
          <a:lstStyle/>
          <a:p>
            <a:fld id="{D156BFF5-A11A-234E-A308-E7366A28581C}" type="slidenum">
              <a:rPr lang="en-US" smtClean="0"/>
              <a:pPr/>
              <a:t>8</a:t>
            </a:fld>
            <a:endParaRPr lang="en-US" dirty="0"/>
          </a:p>
        </p:txBody>
      </p:sp>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6605729" y="944457"/>
            <a:ext cx="5108943" cy="1130788"/>
          </a:xfrm>
        </p:spPr>
        <p:txBody>
          <a:bodyPr>
            <a:noAutofit/>
          </a:bodyPr>
          <a:lstStyle/>
          <a:p>
            <a:r>
              <a:rPr lang="en-US" sz="4000" dirty="0"/>
              <a:t>Inclusive Language for Disability</a:t>
            </a:r>
          </a:p>
        </p:txBody>
      </p:sp>
      <p:sp>
        <p:nvSpPr>
          <p:cNvPr id="9" name="Text Placeholder 8">
            <a:extLst>
              <a:ext uri="{FF2B5EF4-FFF2-40B4-BE49-F238E27FC236}">
                <a16:creationId xmlns:a16="http://schemas.microsoft.com/office/drawing/2014/main" id="{44F80912-5A5B-8A40-B91A-17C7292CBD81}"/>
              </a:ext>
            </a:extLst>
          </p:cNvPr>
          <p:cNvSpPr>
            <a:spLocks noGrp="1"/>
          </p:cNvSpPr>
          <p:nvPr>
            <p:ph type="body" idx="1"/>
          </p:nvPr>
        </p:nvSpPr>
        <p:spPr>
          <a:xfrm>
            <a:off x="6605727" y="2125820"/>
            <a:ext cx="5108943" cy="3787723"/>
          </a:xfrm>
        </p:spPr>
        <p:txBody>
          <a:bodyPr>
            <a:normAutofit/>
          </a:bodyPr>
          <a:lstStyle/>
          <a:p>
            <a:r>
              <a:rPr lang="en-US" dirty="0"/>
              <a:t>Use person-first language (e.g., person with a disability) instead of defining individuals solely by their disability</a:t>
            </a:r>
          </a:p>
          <a:p>
            <a:r>
              <a:rPr lang="en-US" dirty="0"/>
              <a:t>Avoid derogatory terms and negative language</a:t>
            </a:r>
          </a:p>
          <a:p>
            <a:r>
              <a:rPr lang="en-US" dirty="0"/>
              <a:t>Focus on abilities and accomplishments rather than limitations</a:t>
            </a:r>
          </a:p>
          <a:p>
            <a:r>
              <a:rPr lang="en-US" dirty="0"/>
              <a:t>Incorrect Usage: "He's confined to a wheelchair."</a:t>
            </a:r>
          </a:p>
          <a:p>
            <a:r>
              <a:rPr lang="en-US" dirty="0"/>
              <a:t>Correct Usage: "He uses a wheelchair for mobility."</a:t>
            </a:r>
          </a:p>
        </p:txBody>
      </p:sp>
    </p:spTree>
    <p:extLst>
      <p:ext uri="{BB962C8B-B14F-4D97-AF65-F5344CB8AC3E}">
        <p14:creationId xmlns:p14="http://schemas.microsoft.com/office/powerpoint/2010/main" val="445070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 name="Picture Placeholder 6" descr="A close-up of a projector">
            <a:extLst>
              <a:ext uri="{FF2B5EF4-FFF2-40B4-BE49-F238E27FC236}">
                <a16:creationId xmlns:a16="http://schemas.microsoft.com/office/drawing/2014/main" id="{D7AC3234-71CD-4DF7-A5CC-8C03DF4768C6}"/>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l="-18467" r="-1"/>
          <a:stretch/>
        </p:blipFill>
        <p:spPr>
          <a:xfrm>
            <a:off x="0" y="0"/>
            <a:ext cx="12192000" cy="6858000"/>
          </a:xfrm>
          <a:ln>
            <a:noFill/>
          </a:ln>
        </p:spPr>
      </p:pic>
      <p:sp>
        <p:nvSpPr>
          <p:cNvPr id="3" name="Content Placeholder 2">
            <a:extLst>
              <a:ext uri="{FF2B5EF4-FFF2-40B4-BE49-F238E27FC236}">
                <a16:creationId xmlns:a16="http://schemas.microsoft.com/office/drawing/2014/main" id="{BABC2CE0-8806-4B2A-A10A-32984D317434}"/>
              </a:ext>
            </a:extLst>
          </p:cNvPr>
          <p:cNvSpPr>
            <a:spLocks noGrp="1"/>
          </p:cNvSpPr>
          <p:nvPr>
            <p:ph type="subTitle" idx="1"/>
          </p:nvPr>
        </p:nvSpPr>
        <p:spPr>
          <a:xfrm>
            <a:off x="492918" y="1415845"/>
            <a:ext cx="6286255" cy="4538915"/>
          </a:xfrm>
        </p:spPr>
        <p:txBody>
          <a:bodyPr>
            <a:noAutofit/>
          </a:bodyPr>
          <a:lstStyle/>
          <a:p>
            <a:pPr marL="0" indent="0">
              <a:buNone/>
            </a:pPr>
            <a:r>
              <a:rPr lang="en-US" dirty="0"/>
              <a:t>D</a:t>
            </a:r>
            <a:r>
              <a:rPr lang="en-US" sz="1600" dirty="0"/>
              <a:t>iversity and inclusive language are fundamental for creating a fair, just, and harmonious society where everyone can thrive and contribute their unique talents and perspectives. By embracing diversity and using inclusive language, we foster inclusivity, equality, and social progress.</a:t>
            </a:r>
          </a:p>
          <a:p>
            <a:pPr marL="0" indent="0">
              <a:buNone/>
            </a:pPr>
            <a:r>
              <a:rPr lang="en-US" sz="1600" dirty="0"/>
              <a:t>Remember, incorporating inclusive language is about respecting others, fostering understanding, and creating a more inclusive society. By consciously choosing your words, you can contribute to positive change and help build a more welcoming and inclusive environment for everyone.</a:t>
            </a:r>
          </a:p>
          <a:p>
            <a:pPr marL="0" indent="0">
              <a:buNone/>
            </a:pPr>
            <a:r>
              <a:rPr lang="en-US" sz="1600" dirty="0"/>
              <a:t> I'm here to answer your questions and engage in a discussion. Feel free to ask me anything or share any topic you'd like to discuss.</a:t>
            </a:r>
          </a:p>
          <a:p>
            <a:pPr marL="0" indent="0">
              <a:buNone/>
            </a:pPr>
            <a:endParaRPr lang="en-US" sz="1600" dirty="0"/>
          </a:p>
        </p:txBody>
      </p:sp>
      <p:sp>
        <p:nvSpPr>
          <p:cNvPr id="2" name="Title 1">
            <a:extLst>
              <a:ext uri="{FF2B5EF4-FFF2-40B4-BE49-F238E27FC236}">
                <a16:creationId xmlns:a16="http://schemas.microsoft.com/office/drawing/2014/main" id="{69FAE308-3076-43DB-B834-DA0B0AE19AF9}"/>
              </a:ext>
            </a:extLst>
          </p:cNvPr>
          <p:cNvSpPr>
            <a:spLocks noGrp="1"/>
          </p:cNvSpPr>
          <p:nvPr>
            <p:ph type="ctrTitle"/>
          </p:nvPr>
        </p:nvSpPr>
        <p:spPr>
          <a:xfrm>
            <a:off x="492917" y="383459"/>
            <a:ext cx="6286255" cy="1032386"/>
          </a:xfrm>
        </p:spPr>
        <p:txBody>
          <a:bodyPr/>
          <a:lstStyle/>
          <a:p>
            <a:r>
              <a:rPr lang="en-US" dirty="0"/>
              <a:t>Conclusion</a:t>
            </a:r>
          </a:p>
        </p:txBody>
      </p:sp>
      <p:sp>
        <p:nvSpPr>
          <p:cNvPr id="5" name="Footer Placeholder 4">
            <a:extLst>
              <a:ext uri="{FF2B5EF4-FFF2-40B4-BE49-F238E27FC236}">
                <a16:creationId xmlns:a16="http://schemas.microsoft.com/office/drawing/2014/main" id="{E1C14842-E1BC-B64C-88A6-BBAB2C266346}"/>
              </a:ext>
            </a:extLst>
          </p:cNvPr>
          <p:cNvSpPr>
            <a:spLocks noGrp="1"/>
          </p:cNvSpPr>
          <p:nvPr>
            <p:ph type="ftr" sz="quarter" idx="21"/>
          </p:nvPr>
        </p:nvSpPr>
        <p:spPr/>
        <p:txBody>
          <a:bodyPr/>
          <a:lstStyle/>
          <a:p>
            <a:r>
              <a:rPr lang="en-US" sz="1200" dirty="0"/>
              <a:t>Diversity and Using Inclusive Language</a:t>
            </a:r>
            <a:endParaRPr lang="en-US" dirty="0"/>
          </a:p>
        </p:txBody>
      </p:sp>
      <p:sp>
        <p:nvSpPr>
          <p:cNvPr id="6" name="Slide Number Placeholder 5">
            <a:extLst>
              <a:ext uri="{FF2B5EF4-FFF2-40B4-BE49-F238E27FC236}">
                <a16:creationId xmlns:a16="http://schemas.microsoft.com/office/drawing/2014/main" id="{69B40DF4-17F8-5844-A238-FA564A73F14F}"/>
              </a:ext>
            </a:extLst>
          </p:cNvPr>
          <p:cNvSpPr>
            <a:spLocks noGrp="1"/>
          </p:cNvSpPr>
          <p:nvPr>
            <p:ph type="sldNum" sz="quarter" idx="24"/>
          </p:nvPr>
        </p:nvSpPr>
        <p:spPr/>
        <p:txBody>
          <a:bodyPr/>
          <a:lstStyle/>
          <a:p>
            <a:fld id="{D156BFF5-A11A-234E-A308-E7366A28581C}" type="slidenum">
              <a:rPr lang="en-US" smtClean="0"/>
              <a:pPr/>
              <a:t>9</a:t>
            </a:fld>
            <a:endParaRPr lang="en-US" dirty="0"/>
          </a:p>
        </p:txBody>
      </p:sp>
    </p:spTree>
    <p:extLst>
      <p:ext uri="{BB962C8B-B14F-4D97-AF65-F5344CB8AC3E}">
        <p14:creationId xmlns:p14="http://schemas.microsoft.com/office/powerpoint/2010/main" val="3103683689"/>
      </p:ext>
    </p:extLst>
  </p:cSld>
  <p:clrMapOvr>
    <a:masterClrMapping/>
  </p:clrMapOvr>
</p:sld>
</file>

<file path=ppt/theme/theme1.xml><?xml version="1.0" encoding="utf-8"?>
<a:theme xmlns:a="http://schemas.openxmlformats.org/drawingml/2006/main" name="Office Theme">
  <a:themeElements>
    <a:clrScheme name="Retro">
      <a:dk1>
        <a:srgbClr val="000000"/>
      </a:dk1>
      <a:lt1>
        <a:srgbClr val="FFFFFF"/>
      </a:lt1>
      <a:dk2>
        <a:srgbClr val="5198A8"/>
      </a:dk2>
      <a:lt2>
        <a:srgbClr val="2C557F"/>
      </a:lt2>
      <a:accent1>
        <a:srgbClr val="DDDD64"/>
      </a:accent1>
      <a:accent2>
        <a:srgbClr val="54CBAD"/>
      </a:accent2>
      <a:accent3>
        <a:srgbClr val="D67100"/>
      </a:accent3>
      <a:accent4>
        <a:srgbClr val="5E5E5E"/>
      </a:accent4>
      <a:accent5>
        <a:srgbClr val="FE9B00"/>
      </a:accent5>
      <a:accent6>
        <a:srgbClr val="EFD297"/>
      </a:accent6>
      <a:hlink>
        <a:srgbClr val="0563C1"/>
      </a:hlink>
      <a:folHlink>
        <a:srgbClr val="954F72"/>
      </a:folHlink>
    </a:clrScheme>
    <a:fontScheme name="Custom 67">
      <a:majorFont>
        <a:latin typeface="Elephan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tro Presentation_Win32_AP_v2" id="{DCBD2440-5FBB-4AC9-998C-D0FCC916F81C}" vid="{2E03A823-F34D-4416-916B-FC3DE44AEA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18FEC4-6D0B-4DAE-B16E-EFEEE1B7B6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1F7523-6BF0-4D0E-BA88-E13C9445A660}">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C463341D-7174-4B98-BD1D-CAFF67F973F4}">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573</Words>
  <Application>Microsoft Office PowerPoint</Application>
  <PresentationFormat>Widescreen</PresentationFormat>
  <Paragraphs>70</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Avenir Book</vt:lpstr>
      <vt:lpstr>Avenir Next LT Pro</vt:lpstr>
      <vt:lpstr>Calibri</vt:lpstr>
      <vt:lpstr>Elephant Pro</vt:lpstr>
      <vt:lpstr>Office Theme</vt:lpstr>
      <vt:lpstr>Diversity and Using Inclusive Language</vt:lpstr>
      <vt:lpstr>Importance of diversity and inclusive language in the work place</vt:lpstr>
      <vt:lpstr>Understanding Inclusive Language</vt:lpstr>
      <vt:lpstr>Understanding the definition and importance of Inclusive Language</vt:lpstr>
      <vt:lpstr>Guidelines for using inclusive language when addressing race and ethnicity:</vt:lpstr>
      <vt:lpstr>Inclusive Language for Age</vt:lpstr>
      <vt:lpstr>Inclusive Language for Sexual Orientation and Gender Identity</vt:lpstr>
      <vt:lpstr>Inclusive Language for Disability</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2021-07-22T23:01:30Z</dcterms:created>
  <dcterms:modified xsi:type="dcterms:W3CDTF">2023-05-13T03:56:30Z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